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4A4C42-1B53-4477-B429-81EADA3AFF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124339A-BAC5-4E5C-B9FE-3F4D9AC79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3E98E8-4D95-4B2F-813F-94864976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CA1F-A150-40CB-B868-165C13931C8E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6E42E1-76DC-4F93-AE51-A7716F225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243690B-455F-4595-B444-5B66321C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9C99-6FED-457E-B9F2-C05B16B94D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8558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0FFC9D-17D4-43E5-A87B-72EB04138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CBF0723-7AC9-47AD-95FA-06EEDFFDA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90CACC-0EA5-4DC9-9CBA-C9C080E8C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CA1F-A150-40CB-B868-165C13931C8E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19BF783-6B94-42B8-9BAF-450F2941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A1C508-7276-42EA-BDD9-01D0126B8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9C99-6FED-457E-B9F2-C05B16B94D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05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24F6708-7623-4979-BEA7-A2445DF056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3B20D6F-6ED4-4925-95D3-BB48800EB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A359526-7D39-42D2-96D6-247632404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CA1F-A150-40CB-B868-165C13931C8E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A26E530-62CB-4B8F-9262-56128AD9D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785B833-F492-4153-A094-03D7D3C30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9C99-6FED-457E-B9F2-C05B16B94D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4806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48A922-3D0B-4382-992A-FC9F47259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177EA49-8B51-4E95-B2E8-DDE6F7608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62C7F5-A8F9-4A14-A762-025B6876A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CA1F-A150-40CB-B868-165C13931C8E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A36310B-D573-4F3F-BE71-436EF8E7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0442B6-D7FA-4B0C-AD20-5AE373AB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9C99-6FED-457E-B9F2-C05B16B94D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9549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9AD9A6-32DE-44F2-A2B2-5964559B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AF4E8DC-DA47-4C80-9333-BD9E3A840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B1DD02C-BC1D-4803-A2A3-8E788E96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CA1F-A150-40CB-B868-165C13931C8E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306148E-75CC-4632-9CB6-4E30AA0DB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471F86-1BFF-41FD-A11C-01FF2AADB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9C99-6FED-457E-B9F2-C05B16B94D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371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D0784F-718F-406B-A7F1-D4BA8E96A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718A1E9-ABCF-430C-B7EB-855F24BAC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59D9BAD-1D06-4F02-B843-AA14FF4FF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030A764-BE2E-4C57-9544-C4C83710B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CA1F-A150-40CB-B868-165C13931C8E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3699558-EA50-4110-BB55-8A2DD8F1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5D871F9-F456-4214-87EB-0BFBF6FBD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9C99-6FED-457E-B9F2-C05B16B94D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0936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DE52C4-4D78-4B91-B79B-60F60AEF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4ED4EDB-BE1F-4CDD-9550-DF5687C3D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682517D-DB9C-484B-A092-1084AF80F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68FF848-0295-4708-918C-651861266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C2B319A-61F2-4409-97B6-F6C99FD640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CE3026C-8FD5-416D-9560-E6CCAC890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CA1F-A150-40CB-B868-165C13931C8E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08B3326-51FB-4C30-9857-8E753B863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EAF9904-503A-4C53-87FD-1E733D3E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9C99-6FED-457E-B9F2-C05B16B94D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135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894C0D-FC01-4822-9A5A-CEAA67AC1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B977262-0650-47BD-9407-C0D76116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CA1F-A150-40CB-B868-165C13931C8E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26D07A4-5027-44EA-BDD1-2BBA09BC3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6971425-6D36-4EF0-8968-2E7DE5C7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9C99-6FED-457E-B9F2-C05B16B94D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935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1714E20-7BAA-41EF-9465-DEA7AB1B2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CA1F-A150-40CB-B868-165C13931C8E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6487E0A-2F5F-4A3C-B2A9-E4ABE3A8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83C6E08-5365-4B6D-9129-26B8DDB1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9C99-6FED-457E-B9F2-C05B16B94D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622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72B94A-6BE5-42E7-939A-750096129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F5CE47D-11FC-4980-A996-3C6925552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19116D8-99B9-4BEB-8A2B-076906982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E9C8C25-FB08-4B91-93EA-503117898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CA1F-A150-40CB-B868-165C13931C8E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7653C8C-FFDA-4779-942D-389F1F11E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19482FF-944D-424E-BE07-0CE3EC46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9C99-6FED-457E-B9F2-C05B16B94D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1852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91A5FC-5079-4ED0-B96C-51359276E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D33EA88-818C-461A-8879-4DB3144169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36456F2-A525-409F-A89E-99BB3262F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3D5C0BA-A2BF-4173-98DB-4A31E584C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CA1F-A150-40CB-B868-165C13931C8E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C30E71D-C1E5-4DAC-A0F9-5D05C060A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81FB6C7-F233-47D5-8AF1-804C72BCD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9C99-6FED-457E-B9F2-C05B16B94D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023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5F0B3-080E-4B50-B1D9-80AAA630F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43978D5-D66A-48BB-9FE5-D7D2942D6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E5852F9-C914-45D0-8182-A06DA71E1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7CA1F-A150-40CB-B868-165C13931C8E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53B611A-0E6A-4C46-9820-811678250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790741D-FEC7-4DB3-8528-89E9C14AA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49C99-6FED-457E-B9F2-C05B16B94D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475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404375B4-C2B5-4EB6-BBBD-7C774EB7E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социальной структуре российского общества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E5D75735-FCD3-45A1-BF4F-8CA145EE1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840" y="2483722"/>
            <a:ext cx="12042319" cy="4279037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xmlns="" val="4265771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09BED8-BCFD-450B-B7DA-3282079ED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93" y="500062"/>
            <a:ext cx="7699513" cy="1325563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духовенства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F46A546-F6A1-4830-83E2-3F734F0FE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87391"/>
            <a:ext cx="5181600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Приходские священники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Епископы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Архиепископы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Митрополиты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Патриарх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AB4852D-9C0D-4CBE-A2A1-7E99EA2397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397356" y="238538"/>
            <a:ext cx="5617351" cy="6500191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xmlns="" val="168005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DCCA483-7329-44A9-BDCE-CA46DA524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2331" y="1113183"/>
            <a:ext cx="10556667" cy="527833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CF881A-A6D0-4931-ABB9-303242ECA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Казачество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военное сословие, жившее в основном на окраинах</a:t>
            </a:r>
          </a:p>
        </p:txBody>
      </p:sp>
    </p:spTree>
    <p:extLst>
      <p:ext uri="{BB962C8B-B14F-4D97-AF65-F5344CB8AC3E}">
        <p14:creationId xmlns:p14="http://schemas.microsoft.com/office/powerpoint/2010/main" xmlns="" val="2089786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E3C1519-52F3-4380-910F-1D1B03E0034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3191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227A44-F9CC-453A-85CF-B05A22E73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Сословная структура российского общества в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XVII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3E2899-2719-48F1-83B6-7D7188C6C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215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Феодалы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(бояре и дворяне)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Духовенство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(белое и черное)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Горожане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(белые и черные слободы)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Казачество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(зажиточные и голытьба)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Крестьянство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(владельческие и черносошные)</a:t>
            </a:r>
          </a:p>
        </p:txBody>
      </p:sp>
    </p:spTree>
    <p:extLst>
      <p:ext uri="{BB962C8B-B14F-4D97-AF65-F5344CB8AC3E}">
        <p14:creationId xmlns:p14="http://schemas.microsoft.com/office/powerpoint/2010/main" xmlns="" val="13723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1505894-D4A5-418C-9B06-21051F7D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31E1A8D0-9071-41A7-963B-332651B5DE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6802" y="0"/>
            <a:ext cx="5368928" cy="6771779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665E31C-4687-4867-864B-E240A11C54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Д.з.§19, пересказ, выучить конспект, выписать значение понятия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Черная слобода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217985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998F69-55E4-49E0-979D-779449DE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10270" cy="1325563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Сословие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2EE6DD6-99A6-489E-B7BA-A4D74EF8FE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людей, члены которой отличаются по своему правовому положению. Их привилегии и обязанности определяются законом и передаются по наследству.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FBB121B-EDDD-48F8-97AD-398DE3DBC0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824329" y="141227"/>
            <a:ext cx="5844209" cy="6587676"/>
          </a:xfrm>
          <a:prstGeom prst="rect">
            <a:avLst/>
          </a:prstGeo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xmlns="" val="779866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3E3CE712-0618-4BC3-BEBF-8E396E0A5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06675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Вотчина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наследственное земельное владение (владельцы имели знатное происхождение)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00FFCAB-61D1-4880-B6C9-DFD305782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274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Поместье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земля, даваемая за военную или государственную службу (владельцы могли быть незнатными)</a:t>
            </a:r>
          </a:p>
        </p:txBody>
      </p:sp>
    </p:spTree>
    <p:extLst>
      <p:ext uri="{BB962C8B-B14F-4D97-AF65-F5344CB8AC3E}">
        <p14:creationId xmlns:p14="http://schemas.microsoft.com/office/powerpoint/2010/main" xmlns="" val="370789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0297B7-40AD-4B70-9498-F7A97636F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5" y="228600"/>
            <a:ext cx="11261035" cy="181886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Прочитать п.1 (стр.44-45) и тезисно выписать как изменилось положение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дворянства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17 в.?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8ED5A16-2B6B-4932-BE05-B5B189459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5635"/>
            <a:ext cx="10515600" cy="3831328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главной опорой царской власти;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 превратились в новое сословие;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Соборное уложение закрепило вечное право феодалов на зависимых крестьян и запретило их переход от одного хозяина к другому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уравняли в правах с боярами после отмены местничества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310666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3B9FB1-9267-4E38-BB16-F00F87F8C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9" y="365125"/>
            <a:ext cx="10419522" cy="1325563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Местничество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528FE37-5903-4382-85AF-E9DE05D233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0938" y="1690688"/>
            <a:ext cx="6725479" cy="47750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66426874-780A-40DE-A103-71641F24E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74834" y="2584173"/>
            <a:ext cx="4323523" cy="3592789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распределения должностей в зависимости от знатности рода.</a:t>
            </a:r>
          </a:p>
        </p:txBody>
      </p:sp>
    </p:spTree>
    <p:extLst>
      <p:ext uri="{BB962C8B-B14F-4D97-AF65-F5344CB8AC3E}">
        <p14:creationId xmlns:p14="http://schemas.microsoft.com/office/powerpoint/2010/main" xmlns="" val="315322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FA28EDC1-81C2-489E-B9B7-EC681E784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695" y="596349"/>
            <a:ext cx="10515600" cy="1302025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Прочитать п.2 (стр.45-46) и выписать различия в положении </a:t>
            </a:r>
            <a: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двух основных групп крестьян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FDC11F92-DF48-4CB5-A4AD-0B769964C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3197" y="2784407"/>
            <a:ext cx="5157787" cy="82391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Владельческие (крепостные)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E9194071-1F0D-4CC0-9D93-7DF814B0A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708" y="3836091"/>
            <a:ext cx="5157787" cy="1438346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полной собственностью бояр, дворян, царской семьи и духовенства.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7D4CA0A4-31A2-4622-91DF-06276B695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3539" y="2784407"/>
            <a:ext cx="5183188" cy="82391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Черносошные (лично свободные)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C81A92DE-A9A1-4617-BF77-F2B24A0DB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3836091"/>
            <a:ext cx="5183188" cy="368458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Сохраняли личную свободу, владели общинными землями и несли государственные повинности.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84042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CD26B0A-B1E3-412C-8F12-1FE61BACD4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4054"/>
            <a:ext cx="12192000" cy="68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2345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706A4AB-4124-4D92-913B-CD305AF99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2B4691C-1FBB-4291-9A5D-6FC86E940C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61991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повинности несли крестьяне?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Дайте определение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барщины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натуральный оброк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денежный оброк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9AA62279-53A0-4728-A8C3-0348275ACC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632713" y="124791"/>
            <a:ext cx="4956313" cy="660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265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5DD5145-C263-4D18-A4C1-B245D6FE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738" y="1060864"/>
            <a:ext cx="4449417" cy="1325563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Белые слободы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B172029-8D9A-46F8-81AC-3CDAA5FAFD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692" y="2386427"/>
            <a:ext cx="4815508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поселений (стрелецких, монастырских, ямских, иноземных, ремесленных), население которых временно освобождалось от государственных повинностей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6B194502-317B-478D-98B5-4529F5A3E9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03247" y="1129853"/>
            <a:ext cx="6144712" cy="4598293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xmlns="" val="13723535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278</Words>
  <Application>Microsoft Office PowerPoint</Application>
  <PresentationFormat>Произвольный</PresentationFormat>
  <Paragraphs>37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Изменения в социальной структуре российского общества</vt:lpstr>
      <vt:lpstr>Сословие</vt:lpstr>
      <vt:lpstr>Вотчина – наследственное земельное владение (владельцы имели знатное происхождение)</vt:lpstr>
      <vt:lpstr>Прочитать п.1 (стр.44-45) и тезисно выписать как изменилось положение дворянства в 17 в.?</vt:lpstr>
      <vt:lpstr>Местничество</vt:lpstr>
      <vt:lpstr>Прочитать п.2 (стр.45-46) и выписать различия в положении двух основных групп крестьян</vt:lpstr>
      <vt:lpstr>Слайд 7</vt:lpstr>
      <vt:lpstr>Слайд 8</vt:lpstr>
      <vt:lpstr>Белые слободы</vt:lpstr>
      <vt:lpstr>Категории духовенства</vt:lpstr>
      <vt:lpstr>Казачество – военное сословие, жившее в основном на окраинах</vt:lpstr>
      <vt:lpstr>Слайд 12</vt:lpstr>
      <vt:lpstr>Сословная структура российского общества в XVIIв.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Изменения в социальной структуре российского общества</dc:title>
  <dc:creator>Оксана</dc:creator>
  <cp:lastModifiedBy>admin</cp:lastModifiedBy>
  <cp:revision>5</cp:revision>
  <dcterms:created xsi:type="dcterms:W3CDTF">2022-07-23T08:54:33Z</dcterms:created>
  <dcterms:modified xsi:type="dcterms:W3CDTF">2022-12-18T17:53:16Z</dcterms:modified>
</cp:coreProperties>
</file>