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67020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334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39681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1843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279838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899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32206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842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4857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065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888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426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0096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3163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710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632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EE71-CEC4-4C78-9225-EE31ABEE5643}" type="datetimeFigureOut">
              <a:rPr lang="ru-RU" smtClean="0"/>
              <a:pPr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09820F-5F55-48D1-AA6F-E074DCEE49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5853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5027" y="1965278"/>
            <a:ext cx="9839585" cy="2812103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Русские путешественники </a:t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XVII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3347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6" y="95534"/>
            <a:ext cx="12036424" cy="404441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5576" y="4763068"/>
            <a:ext cx="11936340" cy="1978925"/>
          </a:xfrm>
        </p:spPr>
        <p:txBody>
          <a:bodyPr>
            <a:normAutofit/>
          </a:bodyPr>
          <a:lstStyle/>
          <a:p>
            <a:pPr algn="just"/>
            <a:r>
              <a:rPr lang="ru-RU" sz="2400" b="1" dirty="0" smtClean="0"/>
              <a:t>Уже в первой половине </a:t>
            </a:r>
            <a:r>
              <a:rPr lang="en-US" sz="2400" b="1" dirty="0" smtClean="0"/>
              <a:t>XVII</a:t>
            </a:r>
            <a:r>
              <a:rPr lang="ru-RU" sz="2400" b="1" dirty="0" smtClean="0"/>
              <a:t> века походы русских землепроходцев очертили круг русских владений, которые нужно было освоить. За Россией были закреплены богатые ресурсами земли, важнейшим ресурсом стала пушнина. Остроги превращались в города. Налаживались отношения с местным населением.</a:t>
            </a:r>
            <a:endParaRPr lang="ru-RU" sz="2400" b="1" dirty="0"/>
          </a:p>
        </p:txBody>
      </p:sp>
      <p:pic>
        <p:nvPicPr>
          <p:cNvPr id="9218" name="Picture 2" descr="https://ds02.infourok.ru/uploads/ex/079c/00032863-4db73e59/1/img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95534"/>
            <a:ext cx="11936339" cy="466753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915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902" y="446088"/>
            <a:ext cx="4579510" cy="97631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/>
              <a:t>Чем русские путешественники отличались от западных?</a:t>
            </a:r>
            <a:endParaRPr lang="ru-RU" sz="2400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9558" y="1598613"/>
            <a:ext cx="5534853" cy="426243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Кто положил начало освоению Сибири?</a:t>
            </a:r>
          </a:p>
          <a:p>
            <a:r>
              <a:rPr lang="ru-RU" sz="2400" b="1" dirty="0" smtClean="0"/>
              <a:t>Какие слои населения отправлялись в путешествия?</a:t>
            </a:r>
          </a:p>
          <a:p>
            <a:r>
              <a:rPr lang="ru-RU" sz="2400" b="1" dirty="0" smtClean="0"/>
              <a:t>Чем торговали в Сибири купцы?</a:t>
            </a:r>
          </a:p>
          <a:p>
            <a:r>
              <a:rPr lang="ru-RU" sz="2400" b="1" dirty="0" smtClean="0"/>
              <a:t>Какие встречали трудности?</a:t>
            </a:r>
          </a:p>
          <a:p>
            <a:r>
              <a:rPr lang="ru-RU" sz="2400" b="1" dirty="0" smtClean="0"/>
              <a:t>Стр. 88 п. 1</a:t>
            </a:r>
            <a:endParaRPr lang="ru-RU" sz="2400" b="1" dirty="0"/>
          </a:p>
        </p:txBody>
      </p:sp>
      <p:pic>
        <p:nvPicPr>
          <p:cNvPr id="1026" name="Picture 2" descr="https://ds02.infourok.ru/uploads/ex/0143/00049522-c2307ad8/hello_html_7e4c205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22" y="446089"/>
            <a:ext cx="5418162" cy="55316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2580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9367" y="163773"/>
            <a:ext cx="10549719" cy="109182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Посланные в Сибирь воеводы основали первые города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2956" y="1869743"/>
            <a:ext cx="5268036" cy="4763069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На р. Тура – город Тюмень</a:t>
            </a:r>
          </a:p>
          <a:p>
            <a:r>
              <a:rPr lang="ru-RU" sz="2400" b="1" dirty="0" smtClean="0"/>
              <a:t>На р. Обь – Березов и Сургут.</a:t>
            </a:r>
          </a:p>
          <a:p>
            <a:r>
              <a:rPr lang="ru-RU" sz="2400" b="1" dirty="0"/>
              <a:t>1587- на р. Иртыш заложена столица Сибири – Тобольск </a:t>
            </a:r>
          </a:p>
          <a:p>
            <a:r>
              <a:rPr lang="ru-RU" sz="2400" b="1" dirty="0" smtClean="0"/>
              <a:t>На р. Томь – Томск и Кузнецкий острог</a:t>
            </a:r>
          </a:p>
          <a:p>
            <a:r>
              <a:rPr lang="ru-RU" sz="2400" b="1" dirty="0" smtClean="0"/>
              <a:t>На р. Енисей – Туруханск, Енисейск, Красноярск</a:t>
            </a:r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40991" y="1705970"/>
            <a:ext cx="6428095" cy="4926842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/>
              <a:t>1598 – отряд воеводы Андрея </a:t>
            </a:r>
            <a:r>
              <a:rPr lang="ru-RU" sz="2400" b="1" dirty="0" err="1" smtClean="0"/>
              <a:t>Военкова</a:t>
            </a:r>
            <a:r>
              <a:rPr lang="ru-RU" sz="2400" b="1" dirty="0" smtClean="0"/>
              <a:t> разгромили хана </a:t>
            </a:r>
            <a:r>
              <a:rPr lang="ru-RU" sz="2400" b="1" dirty="0" err="1" smtClean="0"/>
              <a:t>Кучума</a:t>
            </a:r>
            <a:r>
              <a:rPr lang="ru-RU" sz="2400" b="1" dirty="0" smtClean="0"/>
              <a:t> в Барабинской степи, он бежал и погиб в 1601 году.</a:t>
            </a:r>
          </a:p>
          <a:p>
            <a:r>
              <a:rPr lang="ru-RU" sz="2400" b="1" dirty="0" smtClean="0"/>
              <a:t>1597 – Андрей </a:t>
            </a:r>
            <a:r>
              <a:rPr lang="ru-RU" sz="2400" b="1" dirty="0" err="1" smtClean="0"/>
              <a:t>Бабинов</a:t>
            </a:r>
            <a:r>
              <a:rPr lang="ru-RU" sz="2400" b="1" dirty="0" smtClean="0"/>
              <a:t> проложил дорогу через Уральские горы, эта дорога соединила европейскую и азиатскую Россию. </a:t>
            </a:r>
          </a:p>
          <a:p>
            <a:r>
              <a:rPr lang="ru-RU" sz="2400" b="1" dirty="0" smtClean="0"/>
              <a:t>1632 – Петр Бекетов основал на р. Лена Якутск</a:t>
            </a:r>
          </a:p>
          <a:p>
            <a:r>
              <a:rPr lang="ru-RU" sz="2400" b="1" dirty="0" smtClean="0"/>
              <a:t>1639 – отряд Ивана </a:t>
            </a:r>
            <a:r>
              <a:rPr lang="ru-RU" sz="2400" b="1" dirty="0" err="1" smtClean="0"/>
              <a:t>Московитина</a:t>
            </a:r>
            <a:r>
              <a:rPr lang="ru-RU" sz="2400" b="1" dirty="0" smtClean="0"/>
              <a:t> вышел с берегов Лены и достиг Тихого океана (построен Охотский порт)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68645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5594" y="624110"/>
            <a:ext cx="10563367" cy="128089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Морской путь в Сибирь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0251" y="1419367"/>
            <a:ext cx="6619164" cy="51315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cs typeface="Times New Roman" panose="02020603050405020304" pitchFamily="18" charset="0"/>
              </a:rPr>
              <a:t>Существовал морской путь в Сибирь вдоль побережья Северного Ледовитого океана От Архангельска до полуострова Ямал. </a:t>
            </a:r>
          </a:p>
          <a:p>
            <a:r>
              <a:rPr lang="ru-RU" sz="2400" b="1" dirty="0" smtClean="0">
                <a:cs typeface="Times New Roman" panose="02020603050405020304" pitchFamily="18" charset="0"/>
              </a:rPr>
              <a:t>Неподалеку от полярного круга, на берегах р. Таз, впадающей в Обскую губу в 1601 году была основана крепость </a:t>
            </a:r>
            <a:r>
              <a:rPr lang="ru-RU" sz="2400" b="1" dirty="0" err="1" smtClean="0">
                <a:cs typeface="Times New Roman" panose="02020603050405020304" pitchFamily="18" charset="0"/>
              </a:rPr>
              <a:t>Мангазея</a:t>
            </a:r>
            <a:r>
              <a:rPr lang="ru-RU" sz="2400" b="1" dirty="0" smtClean="0">
                <a:cs typeface="Times New Roman" panose="02020603050405020304" pitchFamily="18" charset="0"/>
              </a:rPr>
              <a:t>.</a:t>
            </a:r>
          </a:p>
          <a:p>
            <a:r>
              <a:rPr lang="ru-RU" sz="2400" b="1" dirty="0" smtClean="0">
                <a:cs typeface="Times New Roman" panose="02020603050405020304" pitchFamily="18" charset="0"/>
              </a:rPr>
              <a:t>В 1627 году морской путь был закрыт русскими из-за боязни проникновения в Сибирь голландцев и англичан, которые пытались найти «северный путь « в Индию и Китай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ic.pics.livejournal.com/lepage_85/77738777/9388/9388_90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722" y="1419367"/>
            <a:ext cx="4640239" cy="513155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82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161" y="624110"/>
            <a:ext cx="10631755" cy="1280890"/>
          </a:xfrm>
        </p:spPr>
        <p:txBody>
          <a:bodyPr>
            <a:noAutofit/>
          </a:bodyPr>
          <a:lstStyle/>
          <a:p>
            <a:pPr algn="ctr"/>
            <a:r>
              <a:rPr lang="ru-RU" sz="4400" b="1" dirty="0" smtClean="0"/>
              <a:t>Семен Иванович Дежнев </a:t>
            </a:r>
            <a:br>
              <a:rPr lang="ru-RU" sz="4400" b="1" dirty="0" smtClean="0"/>
            </a:br>
            <a:r>
              <a:rPr lang="ru-RU" sz="4400" b="1" dirty="0" smtClean="0"/>
              <a:t>(1605-1673)</a:t>
            </a:r>
            <a:endParaRPr lang="ru-RU" sz="4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6" y="2133600"/>
            <a:ext cx="11764370" cy="43763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 июне 1648 года 90 человек во главе с Семеном Дежневым на кораблях – </a:t>
            </a:r>
            <a:r>
              <a:rPr lang="ru-RU" sz="2400" b="1" dirty="0" err="1" smtClean="0"/>
              <a:t>кочах</a:t>
            </a:r>
            <a:r>
              <a:rPr lang="ru-RU" sz="2400" b="1" dirty="0" smtClean="0"/>
              <a:t> вышли из устья р. Колыма, прошли вдоль берега, обогнули </a:t>
            </a:r>
            <a:r>
              <a:rPr lang="ru-RU" sz="2400" b="1" dirty="0" err="1" smtClean="0"/>
              <a:t>северо</a:t>
            </a:r>
            <a:r>
              <a:rPr lang="ru-RU" sz="2400" b="1" dirty="0" smtClean="0"/>
              <a:t> – восточную оконечность Азии, названную именем Дежнева. Корабль Дежнева выбросило на берега р. Анадырь, где в 1649 году был основан </a:t>
            </a:r>
            <a:r>
              <a:rPr lang="ru-RU" sz="2400" b="1" dirty="0" err="1" smtClean="0"/>
              <a:t>Анадырьский</a:t>
            </a:r>
            <a:r>
              <a:rPr lang="ru-RU" sz="2400" b="1" dirty="0" smtClean="0"/>
              <a:t> острог.</a:t>
            </a:r>
          </a:p>
          <a:p>
            <a:r>
              <a:rPr lang="ru-RU" sz="2400" b="1" dirty="0" smtClean="0"/>
              <a:t>Семен Дежнев остался служить в остроге и доставлял в Москву меха и моржовую кость.</a:t>
            </a:r>
          </a:p>
          <a:p>
            <a:r>
              <a:rPr lang="ru-RU" sz="2400" b="1" dirty="0" smtClean="0"/>
              <a:t>В 1667 году пролив между Азией и Америкой, пройденный  Семеном Дежневым был нанесен на карту Сибири – «Чертеж Сибирской земли». Но к концу </a:t>
            </a:r>
            <a:r>
              <a:rPr lang="en-US" sz="2400" b="1" dirty="0" smtClean="0"/>
              <a:t>XVII</a:t>
            </a:r>
            <a:r>
              <a:rPr lang="ru-RU" sz="2400" b="1" dirty="0" smtClean="0"/>
              <a:t> века это открытие забылось.</a:t>
            </a:r>
            <a:endParaRPr lang="ru-RU" sz="2400" b="1" dirty="0"/>
          </a:p>
        </p:txBody>
      </p:sp>
    </p:spTree>
    <p:extLst>
      <p:ext uri="{BB962C8B-B14F-4D97-AF65-F5344CB8AC3E}">
        <p14:creationId xmlns="" xmlns:p14="http://schemas.microsoft.com/office/powerpoint/2010/main" val="283402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lusana.ru/files/26174/653/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57" y="503237"/>
            <a:ext cx="10072047" cy="60476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0637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/>
              <a:t>Василий Поярков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7797" y="1719618"/>
            <a:ext cx="10876815" cy="447646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1643-1646 дворянин Василий Поярков возглавил поход на р. Амур. С отрядом в 132 человека прошел по реке </a:t>
            </a:r>
            <a:r>
              <a:rPr lang="ru-RU" sz="3200" b="1" dirty="0" err="1" smtClean="0"/>
              <a:t>Зея</a:t>
            </a:r>
            <a:r>
              <a:rPr lang="ru-RU" sz="3200" b="1" dirty="0" smtClean="0"/>
              <a:t>, вышел к Амуру, по нему спустился к Охотскому  морю. За 3 года прошел 8 тысяч км. Поярков собрал сведения о местных народах </a:t>
            </a:r>
            <a:r>
              <a:rPr lang="ru-RU" sz="3200" b="1" dirty="0" err="1" smtClean="0"/>
              <a:t>даурах</a:t>
            </a:r>
            <a:r>
              <a:rPr lang="ru-RU" sz="3200" b="1" dirty="0" smtClean="0"/>
              <a:t>, нанайцах и нивхах. Убедил якутских воевод присоединить эти земли к России</a:t>
            </a:r>
            <a:endParaRPr lang="ru-RU" sz="3200" b="1" dirty="0"/>
          </a:p>
        </p:txBody>
      </p:sp>
    </p:spTree>
    <p:extLst>
      <p:ext uri="{BB962C8B-B14F-4D97-AF65-F5344CB8AC3E}">
        <p14:creationId xmlns="" xmlns:p14="http://schemas.microsoft.com/office/powerpoint/2010/main" val="424285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376" y="150126"/>
            <a:ext cx="11573302" cy="106452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1366" y="1323833"/>
            <a:ext cx="6472311" cy="540451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1649-1653 годах Ерофей Хабаров снарядил два похода на Амур. С боем брал городки </a:t>
            </a:r>
            <a:r>
              <a:rPr lang="ru-RU" sz="2800" b="1" dirty="0" err="1" smtClean="0"/>
              <a:t>дауров</a:t>
            </a:r>
            <a:r>
              <a:rPr lang="ru-RU" sz="2800" b="1" dirty="0" smtClean="0"/>
              <a:t> и </a:t>
            </a:r>
            <a:r>
              <a:rPr lang="ru-RU" sz="2800" b="1" dirty="0" err="1" smtClean="0"/>
              <a:t>нагайце</a:t>
            </a:r>
            <a:r>
              <a:rPr lang="ru-RU" sz="2800" b="1" dirty="0" smtClean="0"/>
              <a:t>. </a:t>
            </a:r>
          </a:p>
          <a:p>
            <a:r>
              <a:rPr lang="ru-RU" sz="2800" b="1" dirty="0" smtClean="0"/>
              <a:t>В 1652 году разбил тысячный отряд </a:t>
            </a:r>
            <a:r>
              <a:rPr lang="ru-RU" sz="2800" b="1" dirty="0" err="1" smtClean="0"/>
              <a:t>манчжуров</a:t>
            </a:r>
            <a:r>
              <a:rPr lang="ru-RU" sz="2800" b="1" dirty="0" smtClean="0"/>
              <a:t>.</a:t>
            </a:r>
          </a:p>
          <a:p>
            <a:r>
              <a:rPr lang="ru-RU" sz="2800" b="1" dirty="0" smtClean="0"/>
              <a:t>Хабаров Составил  «Чертеж реки Амур» и положил начало заселению этих территорий, сюда двинулись промышленники и крестьяне.</a:t>
            </a:r>
            <a:endParaRPr lang="ru-RU" sz="2800" b="1" dirty="0"/>
          </a:p>
        </p:txBody>
      </p:sp>
      <p:pic>
        <p:nvPicPr>
          <p:cNvPr id="6148" name="Picture 4" descr="http://fs1.ppt4web.ru/images/95232/153264/640/img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31" y="150126"/>
            <a:ext cx="4807281" cy="657822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867024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images.myshared.ru/9/933187/slide_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26" y="-325770"/>
            <a:ext cx="11832608" cy="718377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92059101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132</TotalTime>
  <Words>485</Words>
  <Application>Microsoft Office PowerPoint</Application>
  <PresentationFormat>Произвольный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Легкий дым</vt:lpstr>
      <vt:lpstr>Русские путешественники  XVII века</vt:lpstr>
      <vt:lpstr>Чем русские путешественники отличались от западных?</vt:lpstr>
      <vt:lpstr>Посланные в Сибирь воеводы основали первые города</vt:lpstr>
      <vt:lpstr>Морской путь в Сибирь</vt:lpstr>
      <vt:lpstr>Семен Иванович Дежнев  (1605-1673)</vt:lpstr>
      <vt:lpstr>Слайд 6</vt:lpstr>
      <vt:lpstr>Василий Поярков</vt:lpstr>
      <vt:lpstr>Слайд 8</vt:lpstr>
      <vt:lpstr>Слайд 9</vt:lpstr>
      <vt:lpstr>Слайд 10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путешественники  XVII века</dc:title>
  <dc:creator>julia</dc:creator>
  <cp:lastModifiedBy>admin</cp:lastModifiedBy>
  <cp:revision>14</cp:revision>
  <dcterms:created xsi:type="dcterms:W3CDTF">2017-05-04T13:53:14Z</dcterms:created>
  <dcterms:modified xsi:type="dcterms:W3CDTF">2023-11-13T19:05:15Z</dcterms:modified>
</cp:coreProperties>
</file>