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2205006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вы думаете с чего мы начнём изучение истории России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XVI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века?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2780928"/>
            <a:ext cx="7406640" cy="2875080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Попробуйте  сформулировать тему сегодняшнего урока.</a:t>
            </a:r>
          </a:p>
          <a:p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Какие цели мы перед собой поставим?</a:t>
            </a:r>
            <a:endParaRPr lang="ru-RU" sz="36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Городское самоуправление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 осуществлялось самоуправление в городах? Стр. 17</a:t>
            </a:r>
          </a:p>
          <a:p>
            <a:r>
              <a:rPr lang="ru-RU" dirty="0" smtClean="0"/>
              <a:t>Что такое гостиные и суконные сотни? Стр.17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Торговля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5077544"/>
          </a:xfrm>
        </p:spPr>
        <p:txBody>
          <a:bodyPr/>
          <a:lstStyle/>
          <a:p>
            <a:r>
              <a:rPr lang="ru-RU" dirty="0" smtClean="0"/>
              <a:t>Формирование единого государства способствовало </a:t>
            </a:r>
            <a:r>
              <a:rPr lang="ru-RU" u="sng" dirty="0" smtClean="0"/>
              <a:t>укреплению экономики, проявлялось это в развитие торговли.</a:t>
            </a:r>
          </a:p>
          <a:p>
            <a:endParaRPr lang="ru-RU" dirty="0" smtClean="0"/>
          </a:p>
          <a:p>
            <a:r>
              <a:rPr lang="ru-RU" dirty="0" smtClean="0"/>
              <a:t>Что такое ярмарки? Стр.18</a:t>
            </a:r>
          </a:p>
          <a:p>
            <a:r>
              <a:rPr lang="ru-RU" dirty="0" smtClean="0"/>
              <a:t>Основные товары? Стр.18</a:t>
            </a:r>
          </a:p>
          <a:p>
            <a:r>
              <a:rPr lang="ru-RU" dirty="0" smtClean="0"/>
              <a:t>С кем Россия вела торговлю? Стр. 18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Денежная система</a:t>
            </a:r>
            <a:endParaRPr lang="ru-RU" dirty="0"/>
          </a:p>
        </p:txBody>
      </p:sp>
      <p:pic>
        <p:nvPicPr>
          <p:cNvPr id="4" name="Содержимое 3" descr="Без названия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916833"/>
            <a:ext cx="3625800" cy="2705968"/>
          </a:xfrm>
        </p:spPr>
      </p:pic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sz="3200" dirty="0" smtClean="0"/>
              <a:t>Когда была проведена денежная реформа? Стр. 19</a:t>
            </a:r>
          </a:p>
          <a:p>
            <a:r>
              <a:rPr lang="ru-RU" sz="3200" dirty="0" smtClean="0"/>
              <a:t>Что было сделано? Стр.19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786210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/>
              <a:t>Территория, население и хозяйство России в начале </a:t>
            </a:r>
            <a:r>
              <a:rPr lang="en-US" sz="4800" dirty="0" smtClean="0"/>
              <a:t>XVI</a:t>
            </a:r>
            <a:r>
              <a:rPr lang="ru-RU" sz="4800" dirty="0" smtClean="0"/>
              <a:t> века</a:t>
            </a:r>
            <a:endParaRPr lang="ru-RU" sz="4800" dirty="0"/>
          </a:p>
        </p:txBody>
      </p:sp>
      <p:pic>
        <p:nvPicPr>
          <p:cNvPr id="4" name="Содержимое 3" descr="карта 16 век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2276872"/>
            <a:ext cx="7416824" cy="432048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Земледелие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5077544"/>
          </a:xfrm>
        </p:spPr>
        <p:txBody>
          <a:bodyPr/>
          <a:lstStyle/>
          <a:p>
            <a:r>
              <a:rPr lang="ru-RU" dirty="0" smtClean="0"/>
              <a:t>Со второй половины </a:t>
            </a:r>
            <a:r>
              <a:rPr lang="en-US" dirty="0" smtClean="0"/>
              <a:t>XV</a:t>
            </a:r>
            <a:r>
              <a:rPr lang="ru-RU" dirty="0" smtClean="0"/>
              <a:t> века утвердилось пашенное земледелие с </a:t>
            </a:r>
            <a:r>
              <a:rPr lang="ru-RU" u="sng" dirty="0" smtClean="0"/>
              <a:t>трёхпольным севооборотом</a:t>
            </a:r>
          </a:p>
          <a:p>
            <a:r>
              <a:rPr lang="ru-RU" dirty="0" smtClean="0"/>
              <a:t>Работа с учебником. Что такое трёхполье? Стр.14</a:t>
            </a:r>
          </a:p>
          <a:p>
            <a:r>
              <a:rPr lang="ru-RU" dirty="0" smtClean="0"/>
              <a:t>Какие культуры выращивали? Стр. 15</a:t>
            </a:r>
          </a:p>
          <a:p>
            <a:r>
              <a:rPr lang="ru-RU" dirty="0" smtClean="0"/>
              <a:t>Что такое зона рискованного земледелия? Стр. 15</a:t>
            </a:r>
          </a:p>
          <a:p>
            <a:r>
              <a:rPr lang="ru-RU" dirty="0" smtClean="0"/>
              <a:t>Изучаем документ стр.20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dirty="0" smtClean="0"/>
              <a:t>Казачество</a:t>
            </a:r>
            <a:endParaRPr lang="ru-RU" sz="4800" dirty="0"/>
          </a:p>
        </p:txBody>
      </p:sp>
      <p:pic>
        <p:nvPicPr>
          <p:cNvPr id="4" name="Содержимое 3" descr="казаки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1412776"/>
            <a:ext cx="7704856" cy="475252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Казачество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начале </a:t>
            </a:r>
            <a:r>
              <a:rPr lang="en-US" dirty="0" smtClean="0"/>
              <a:t>XVI </a:t>
            </a:r>
            <a:r>
              <a:rPr lang="ru-RU" dirty="0" smtClean="0"/>
              <a:t>века продолжала увеличиваться численность </a:t>
            </a:r>
            <a:r>
              <a:rPr lang="ru-RU" u="sng" dirty="0" smtClean="0"/>
              <a:t>казачества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Кто такие казаки? (вспомните)</a:t>
            </a:r>
          </a:p>
          <a:p>
            <a:r>
              <a:rPr lang="ru-RU" dirty="0" smtClean="0"/>
              <a:t>Основные занятия казаков? Стр. 15</a:t>
            </a:r>
          </a:p>
          <a:p>
            <a:r>
              <a:rPr lang="ru-RU" dirty="0" smtClean="0"/>
              <a:t>Как осуществлялось управление у казаков? Стр. 16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Города и горожане</a:t>
            </a:r>
            <a:endParaRPr lang="ru-RU" dirty="0"/>
          </a:p>
        </p:txBody>
      </p:sp>
      <p:pic>
        <p:nvPicPr>
          <p:cNvPr id="4" name="Содержимое 3" descr="XVI_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1268760"/>
            <a:ext cx="7704856" cy="504056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78621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 конца </a:t>
            </a:r>
            <a:r>
              <a:rPr lang="en-US" dirty="0" smtClean="0"/>
              <a:t>XV </a:t>
            </a:r>
            <a:r>
              <a:rPr lang="ru-RU" dirty="0" smtClean="0"/>
              <a:t>века русские города переживали расцвет, росло их количество и численность горожан.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348880"/>
            <a:ext cx="7498080" cy="3899520"/>
          </a:xfrm>
        </p:spPr>
        <p:txBody>
          <a:bodyPr/>
          <a:lstStyle/>
          <a:p>
            <a:r>
              <a:rPr lang="ru-RU" dirty="0" smtClean="0"/>
              <a:t>Перечислите крупные торгово-ремесленные центры. Стр. 16</a:t>
            </a:r>
          </a:p>
          <a:p>
            <a:r>
              <a:rPr lang="ru-RU" dirty="0" smtClean="0"/>
              <a:t>Самый крупный город? Стр.17</a:t>
            </a:r>
          </a:p>
          <a:p>
            <a:r>
              <a:rPr lang="ru-RU" dirty="0" smtClean="0"/>
              <a:t>Кто в основном проживал в городах? Стр.17</a:t>
            </a:r>
          </a:p>
          <a:p>
            <a:r>
              <a:rPr lang="ru-RU" dirty="0" smtClean="0"/>
              <a:t>Работаем с картой стр.20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/>
              <a:t>Ремесло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</a:t>
            </a:r>
            <a:r>
              <a:rPr lang="en-US" dirty="0" smtClean="0"/>
              <a:t>XVI </a:t>
            </a:r>
            <a:r>
              <a:rPr lang="ru-RU" dirty="0" smtClean="0"/>
              <a:t>веке расширился круг </a:t>
            </a:r>
            <a:r>
              <a:rPr lang="ru-RU" u="sng" dirty="0" smtClean="0"/>
              <a:t>ремесленных специальностей.</a:t>
            </a:r>
          </a:p>
          <a:p>
            <a:r>
              <a:rPr lang="ru-RU" dirty="0" smtClean="0"/>
              <a:t>Перечислите их. Стр.17</a:t>
            </a:r>
          </a:p>
          <a:p>
            <a:endParaRPr lang="ru-RU" dirty="0" smtClean="0"/>
          </a:p>
          <a:p>
            <a:r>
              <a:rPr lang="ru-RU" u="sng" dirty="0" smtClean="0"/>
              <a:t>Самое распространенное ремесло – изготовление оружия. </a:t>
            </a:r>
            <a:r>
              <a:rPr lang="ru-RU" dirty="0" smtClean="0"/>
              <a:t>Найдите в тексте подтверждение этому. Стр. 17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Пушечный двор. Москва</a:t>
            </a:r>
            <a:endParaRPr lang="ru-RU" dirty="0"/>
          </a:p>
        </p:txBody>
      </p:sp>
      <p:pic>
        <p:nvPicPr>
          <p:cNvPr id="4" name="Содержимое 3" descr="msk-st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1700808"/>
            <a:ext cx="7668344" cy="468052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</TotalTime>
  <Words>254</Words>
  <Application>Microsoft Office PowerPoint</Application>
  <PresentationFormat>Экран (4:3)</PresentationFormat>
  <Paragraphs>40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Как вы думаете с чего мы начнём изучение истории России XVI века?</vt:lpstr>
      <vt:lpstr>Территория, население и хозяйство России в начале XVI века</vt:lpstr>
      <vt:lpstr>Земледелие</vt:lpstr>
      <vt:lpstr>Казачество</vt:lpstr>
      <vt:lpstr>Казачество</vt:lpstr>
      <vt:lpstr>Города и горожане</vt:lpstr>
      <vt:lpstr>С конца XV века русские города переживали расцвет, росло их количество и численность горожан.</vt:lpstr>
      <vt:lpstr>Ремесло</vt:lpstr>
      <vt:lpstr>Пушечный двор. Москва</vt:lpstr>
      <vt:lpstr>Городское самоуправление</vt:lpstr>
      <vt:lpstr>Торговля</vt:lpstr>
      <vt:lpstr>Денежная система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вы думаете с чего мы начнём изучение истории России XVI века?</dc:title>
  <dc:creator>Admin-Acer</dc:creator>
  <cp:lastModifiedBy>admin</cp:lastModifiedBy>
  <cp:revision>2</cp:revision>
  <dcterms:created xsi:type="dcterms:W3CDTF">2017-01-13T21:20:53Z</dcterms:created>
  <dcterms:modified xsi:type="dcterms:W3CDTF">2023-11-13T19:34:35Z</dcterms:modified>
</cp:coreProperties>
</file>