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ags/tag4.xml" ContentType="application/vnd.openxmlformats-officedocument.presentationml.tags+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tags/tag3.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3"/>
  </p:notesMasterIdLst>
  <p:sldIdLst>
    <p:sldId id="279" r:id="rId3"/>
    <p:sldId id="263" r:id="rId4"/>
    <p:sldId id="291" r:id="rId5"/>
    <p:sldId id="267" r:id="rId6"/>
    <p:sldId id="280" r:id="rId7"/>
    <p:sldId id="266" r:id="rId8"/>
    <p:sldId id="281" r:id="rId9"/>
    <p:sldId id="271" r:id="rId10"/>
    <p:sldId id="270" r:id="rId11"/>
    <p:sldId id="276" r:id="rId12"/>
    <p:sldId id="278" r:id="rId13"/>
    <p:sldId id="275" r:id="rId14"/>
    <p:sldId id="272" r:id="rId15"/>
    <p:sldId id="273" r:id="rId16"/>
    <p:sldId id="274" r:id="rId17"/>
    <p:sldId id="285" r:id="rId18"/>
    <p:sldId id="284" r:id="rId19"/>
    <p:sldId id="286" r:id="rId20"/>
    <p:sldId id="287" r:id="rId21"/>
    <p:sldId id="292" r:id="rId22"/>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CCFF33"/>
    <a:srgbClr val="FFFF00"/>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71" autoAdjust="0"/>
    <p:restoredTop sz="94660"/>
  </p:normalViewPr>
  <p:slideViewPr>
    <p:cSldViewPr>
      <p:cViewPr varScale="1">
        <p:scale>
          <a:sx n="42" d="100"/>
          <a:sy n="42" d="100"/>
        </p:scale>
        <p:origin x="-1338"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9E686FA1-B2DC-481B-8779-E01C2E317ACB}" type="datetimeFigureOut">
              <a:rPr lang="ru-RU"/>
              <a:pPr>
                <a:defRPr/>
              </a:pPr>
              <a:t>11.10.2017</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C91670B2-0C50-4400-980E-B67BDBE28587}"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Образ слайда 1"/>
          <p:cNvSpPr>
            <a:spLocks noGrp="1" noRot="1" noChangeAspect="1"/>
          </p:cNvSpPr>
          <p:nvPr>
            <p:ph type="sldImg"/>
          </p:nvPr>
        </p:nvSpPr>
        <p:spPr bwMode="auto">
          <a:noFill/>
          <a:ln>
            <a:solidFill>
              <a:srgbClr val="000000"/>
            </a:solidFill>
            <a:miter lim="800000"/>
            <a:headEnd/>
            <a:tailEnd/>
          </a:ln>
        </p:spPr>
      </p:sp>
      <p:sp>
        <p:nvSpPr>
          <p:cNvPr id="27650"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27651"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D17C1D4-C001-49B8-A7AB-F3F3A0EE97A4}" type="slidenum">
              <a:rPr lang="ru-RU">
                <a:cs typeface="Arial" charset="0"/>
              </a:rPr>
              <a:pPr fontAlgn="base">
                <a:spcBef>
                  <a:spcPct val="0"/>
                </a:spcBef>
                <a:spcAft>
                  <a:spcPct val="0"/>
                </a:spcAft>
              </a:pPr>
              <a:t>1</a:t>
            </a:fld>
            <a:endParaRPr lang="ru-RU">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a:xfrm>
            <a:off x="2701925" y="2130425"/>
            <a:ext cx="4800600" cy="1470025"/>
          </a:xfrm>
        </p:spPr>
        <p:txBody>
          <a:bodyPr/>
          <a:lstStyle>
            <a:lvl1pPr>
              <a:buClr>
                <a:srgbClr val="FFFFFF"/>
              </a:buClr>
              <a:defRPr/>
            </a:lvl1pPr>
          </a:lstStyle>
          <a:p>
            <a:r>
              <a:rPr lang="ru-RU" smtClean="0"/>
              <a:t>Образец заголовка</a:t>
            </a:r>
            <a:endParaRPr lang="en-US"/>
          </a:p>
        </p:txBody>
      </p:sp>
      <p:sp>
        <p:nvSpPr>
          <p:cNvPr id="20483" name="Rectangle 3"/>
          <p:cNvSpPr>
            <a:spLocks noGrp="1" noChangeArrowheads="1"/>
          </p:cNvSpPr>
          <p:nvPr>
            <p:ph type="subTitle" idx="1"/>
          </p:nvPr>
        </p:nvSpPr>
        <p:spPr>
          <a:xfrm>
            <a:off x="2701925" y="3886200"/>
            <a:ext cx="4114800" cy="1752600"/>
          </a:xfrm>
        </p:spPr>
        <p:txBody>
          <a:bodyPr/>
          <a:lstStyle>
            <a:lvl1pPr marL="0" indent="0">
              <a:buClr>
                <a:srgbClr val="FFFFFF"/>
              </a:buClr>
              <a:buFontTx/>
              <a:buNone/>
              <a:defRPr/>
            </a:lvl1pPr>
          </a:lstStyle>
          <a:p>
            <a:r>
              <a:rPr lang="ru-RU" smtClean="0"/>
              <a:t>Образец подзаголовка</a:t>
            </a:r>
            <a:endParaRPr lang="en-US"/>
          </a:p>
        </p:txBody>
      </p:sp>
      <p:sp>
        <p:nvSpPr>
          <p:cNvPr id="4" name="Rectangle 4"/>
          <p:cNvSpPr>
            <a:spLocks noGrp="1" noChangeArrowheads="1"/>
          </p:cNvSpPr>
          <p:nvPr>
            <p:ph type="dt" sz="half" idx="10"/>
          </p:nvPr>
        </p:nvSpPr>
        <p:spPr/>
        <p:txBody>
          <a:bodyPr/>
          <a:lstStyle>
            <a:lvl1pPr>
              <a:defRPr smtClean="0"/>
            </a:lvl1pPr>
          </a:lstStyle>
          <a:p>
            <a:pPr>
              <a:defRPr/>
            </a:pPr>
            <a:fld id="{9055F32C-A84D-4D3B-814D-5453C688628B}" type="datetimeFigureOut">
              <a:rPr lang="ru-RU"/>
              <a:pPr>
                <a:defRPr/>
              </a:pPr>
              <a:t>11.10.2017</a:t>
            </a:fld>
            <a:endParaRPr lang="ru-RU"/>
          </a:p>
        </p:txBody>
      </p:sp>
      <p:sp>
        <p:nvSpPr>
          <p:cNvPr id="5" name="Rectangle 5"/>
          <p:cNvSpPr>
            <a:spLocks noGrp="1" noChangeArrowheads="1"/>
          </p:cNvSpPr>
          <p:nvPr>
            <p:ph type="ftr" sz="quarter" idx="11"/>
          </p:nvPr>
        </p:nvSpPr>
        <p:spPr/>
        <p:txBody>
          <a:bodyPr/>
          <a:lstStyle>
            <a:lvl1pPr>
              <a:defRPr/>
            </a:lvl1pPr>
          </a:lstStyle>
          <a:p>
            <a:pPr>
              <a:defRPr/>
            </a:pPr>
            <a:endParaRPr lang="ru-RU"/>
          </a:p>
        </p:txBody>
      </p:sp>
      <p:sp>
        <p:nvSpPr>
          <p:cNvPr id="6" name="Rectangle 6"/>
          <p:cNvSpPr>
            <a:spLocks noGrp="1" noChangeArrowheads="1"/>
          </p:cNvSpPr>
          <p:nvPr>
            <p:ph type="sldNum" sz="quarter" idx="12"/>
          </p:nvPr>
        </p:nvSpPr>
        <p:spPr/>
        <p:txBody>
          <a:bodyPr/>
          <a:lstStyle>
            <a:lvl1pPr>
              <a:defRPr smtClean="0"/>
            </a:lvl1pPr>
          </a:lstStyle>
          <a:p>
            <a:pPr>
              <a:defRPr/>
            </a:pPr>
            <a:fld id="{93ACFD97-384E-49C9-BECD-351AE6C98A03}"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8C194635-458F-405E-82CC-AB794DFEAC6F}" type="datetimeFigureOut">
              <a:rPr lang="ru-RU"/>
              <a:pPr>
                <a:defRPr/>
              </a:pPr>
              <a:t>11.10.2017</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3570A8DF-CDA5-4CDD-A58B-16FE14D6906E}"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439025" y="274638"/>
            <a:ext cx="158115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693988" y="274638"/>
            <a:ext cx="4592637"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E32613D2-01F5-459C-9E1E-17E554169C42}" type="datetimeFigureOut">
              <a:rPr lang="ru-RU"/>
              <a:pPr>
                <a:defRPr/>
              </a:pPr>
              <a:t>11.10.2017</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EDB50FEB-8F6D-492A-BF04-6DC94069A0D9}"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136525" y="136525"/>
            <a:ext cx="8866188" cy="6581775"/>
          </a:xfrm>
          <a:prstGeom prst="rect">
            <a:avLst/>
          </a:prstGeom>
          <a:solidFill>
            <a:schemeClr val="bg1">
              <a:alpha val="50000"/>
            </a:schemeClr>
          </a:solidFill>
          <a:ln w="9525">
            <a:noFill/>
            <a:miter lim="800000"/>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7651" name="Rectangle 3"/>
          <p:cNvSpPr>
            <a:spLocks noGrp="1" noChangeArrowheads="1"/>
          </p:cNvSpPr>
          <p:nvPr>
            <p:ph type="ctrTitle"/>
          </p:nvPr>
        </p:nvSpPr>
        <p:spPr>
          <a:xfrm>
            <a:off x="455613" y="2130425"/>
            <a:ext cx="7313612" cy="1470025"/>
          </a:xfrm>
        </p:spPr>
        <p:txBody>
          <a:bodyPr/>
          <a:lstStyle>
            <a:lvl1pPr>
              <a:defRPr/>
            </a:lvl1pPr>
          </a:lstStyle>
          <a:p>
            <a:r>
              <a:rPr lang="ru-RU" smtClean="0"/>
              <a:t>Образец заголовка</a:t>
            </a:r>
            <a:endParaRPr lang="en-US"/>
          </a:p>
        </p:txBody>
      </p:sp>
      <p:sp>
        <p:nvSpPr>
          <p:cNvPr id="27652" name="Rectangle 4"/>
          <p:cNvSpPr>
            <a:spLocks noGrp="1" noChangeArrowheads="1"/>
          </p:cNvSpPr>
          <p:nvPr>
            <p:ph type="subTitle" idx="1"/>
          </p:nvPr>
        </p:nvSpPr>
        <p:spPr>
          <a:xfrm>
            <a:off x="455613" y="3886200"/>
            <a:ext cx="7313612" cy="1752600"/>
          </a:xfrm>
        </p:spPr>
        <p:txBody>
          <a:bodyPr/>
          <a:lstStyle>
            <a:lvl1pPr marL="0" indent="0">
              <a:buClr>
                <a:srgbClr val="FFFFFF"/>
              </a:buClr>
              <a:buFontTx/>
              <a:buNone/>
              <a:defRPr/>
            </a:lvl1pPr>
          </a:lstStyle>
          <a:p>
            <a:r>
              <a:rPr lang="ru-RU" smtClean="0"/>
              <a:t>Образец подзаголовка</a:t>
            </a:r>
            <a:endParaRPr lang="en-US"/>
          </a:p>
        </p:txBody>
      </p:sp>
      <p:sp>
        <p:nvSpPr>
          <p:cNvPr id="5" name="Rectangle 5"/>
          <p:cNvSpPr>
            <a:spLocks noGrp="1" noChangeArrowheads="1"/>
          </p:cNvSpPr>
          <p:nvPr>
            <p:ph type="dt" sz="half" idx="10"/>
          </p:nvPr>
        </p:nvSpPr>
        <p:spPr/>
        <p:txBody>
          <a:bodyPr/>
          <a:lstStyle>
            <a:lvl1pPr>
              <a:defRPr/>
            </a:lvl1pPr>
          </a:lstStyle>
          <a:p>
            <a:pPr>
              <a:defRPr/>
            </a:pPr>
            <a:endParaRPr lang="en-US"/>
          </a:p>
        </p:txBody>
      </p:sp>
      <p:sp>
        <p:nvSpPr>
          <p:cNvPr id="6" name="Rectangle 6"/>
          <p:cNvSpPr>
            <a:spLocks noGrp="1" noChangeArrowheads="1"/>
          </p:cNvSpPr>
          <p:nvPr>
            <p:ph type="ftr" sz="quarter" idx="11"/>
          </p:nvPr>
        </p:nvSpPr>
        <p:spPr/>
        <p:txBody>
          <a:bodyPr/>
          <a:lstStyle>
            <a:lvl1pPr>
              <a:defRPr/>
            </a:lvl1pPr>
          </a:lstStyle>
          <a:p>
            <a:pPr>
              <a:defRPr/>
            </a:pPr>
            <a:endParaRPr lang="en-US"/>
          </a:p>
        </p:txBody>
      </p:sp>
      <p:sp>
        <p:nvSpPr>
          <p:cNvPr id="7" name="Rectangle 7"/>
          <p:cNvSpPr>
            <a:spLocks noGrp="1" noChangeArrowheads="1"/>
          </p:cNvSpPr>
          <p:nvPr>
            <p:ph type="sldNum" sz="quarter" idx="12"/>
          </p:nvPr>
        </p:nvSpPr>
        <p:spPr/>
        <p:txBody>
          <a:bodyPr/>
          <a:lstStyle>
            <a:lvl1pPr>
              <a:defRPr/>
            </a:lvl1pPr>
          </a:lstStyle>
          <a:p>
            <a:pPr>
              <a:defRPr/>
            </a:pPr>
            <a:fld id="{830EEC93-AF13-4108-8298-FF33A17D4FC3}"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06F5BBC0-17C1-4E5E-A127-089DD96A2E8B}"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1F18D0C7-BD93-4DE4-84AC-A77612BABDF6}"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5613" y="1600200"/>
            <a:ext cx="403701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5025" y="1600200"/>
            <a:ext cx="40370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AE4DDF85-02E8-4E28-BDD6-D4F8400D8ACC}"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5"/>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p>
        </p:txBody>
      </p:sp>
      <p:sp>
        <p:nvSpPr>
          <p:cNvPr id="9" name="Rectangle 7"/>
          <p:cNvSpPr>
            <a:spLocks noGrp="1" noChangeArrowheads="1"/>
          </p:cNvSpPr>
          <p:nvPr>
            <p:ph type="sldNum" sz="quarter" idx="12"/>
          </p:nvPr>
        </p:nvSpPr>
        <p:spPr>
          <a:ln/>
        </p:spPr>
        <p:txBody>
          <a:bodyPr/>
          <a:lstStyle>
            <a:lvl1pPr>
              <a:defRPr/>
            </a:lvl1pPr>
          </a:lstStyle>
          <a:p>
            <a:pPr>
              <a:defRPr/>
            </a:pPr>
            <a:fld id="{527965AD-0800-4013-BEFA-6D7736639573}"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5"/>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p>
        </p:txBody>
      </p:sp>
      <p:sp>
        <p:nvSpPr>
          <p:cNvPr id="5" name="Rectangle 7"/>
          <p:cNvSpPr>
            <a:spLocks noGrp="1" noChangeArrowheads="1"/>
          </p:cNvSpPr>
          <p:nvPr>
            <p:ph type="sldNum" sz="quarter" idx="12"/>
          </p:nvPr>
        </p:nvSpPr>
        <p:spPr>
          <a:ln/>
        </p:spPr>
        <p:txBody>
          <a:bodyPr/>
          <a:lstStyle>
            <a:lvl1pPr>
              <a:defRPr/>
            </a:lvl1pPr>
          </a:lstStyle>
          <a:p>
            <a:pPr>
              <a:defRPr/>
            </a:pPr>
            <a:fld id="{425FEBCD-200C-435B-AE10-E1C9FED5F5E3}"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p>
        </p:txBody>
      </p:sp>
      <p:sp>
        <p:nvSpPr>
          <p:cNvPr id="4" name="Rectangle 7"/>
          <p:cNvSpPr>
            <a:spLocks noGrp="1" noChangeArrowheads="1"/>
          </p:cNvSpPr>
          <p:nvPr>
            <p:ph type="sldNum" sz="quarter" idx="12"/>
          </p:nvPr>
        </p:nvSpPr>
        <p:spPr>
          <a:ln/>
        </p:spPr>
        <p:txBody>
          <a:bodyPr/>
          <a:lstStyle>
            <a:lvl1pPr>
              <a:defRPr/>
            </a:lvl1pPr>
          </a:lstStyle>
          <a:p>
            <a:pPr>
              <a:defRPr/>
            </a:pPr>
            <a:fld id="{D71D11ED-8C72-49A9-BA0B-17FD52F77678}"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47724F09-B609-43F9-B698-271281B7A65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9CEFDD0C-D68D-476F-9A49-7E444BCCFF60}" type="datetimeFigureOut">
              <a:rPr lang="ru-RU"/>
              <a:pPr>
                <a:defRPr/>
              </a:pPr>
              <a:t>11.10.2017</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CE8E2ACA-71D6-4ACD-A511-E452FC781804}" type="slidenum">
              <a:rPr lang="ru-RU"/>
              <a:pPr>
                <a:defRPr/>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93B6C71B-9AC2-44EC-8BC1-9632645180B6}"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B37B049D-8BE4-418C-B25D-CD2B404E18B1}"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6225" y="274638"/>
            <a:ext cx="2055813"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5613" y="274638"/>
            <a:ext cx="6018212"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BC47DC1C-CF74-4E8E-8831-AF18D3D6194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fld id="{987BFEBD-3BEC-4813-BFB9-C037C6AC1353}" type="datetimeFigureOut">
              <a:rPr lang="ru-RU"/>
              <a:pPr>
                <a:defRPr/>
              </a:pPr>
              <a:t>11.10.2017</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7229CDA9-41D3-4A79-81E6-B6D8DCEDB31A}"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2693988" y="1600200"/>
            <a:ext cx="3086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932488" y="1600200"/>
            <a:ext cx="308768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fld id="{530A474F-090B-4990-839A-B9ADBCE18A02}" type="datetimeFigureOut">
              <a:rPr lang="ru-RU"/>
              <a:pPr>
                <a:defRPr/>
              </a:pPr>
              <a:t>11.10.2017</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10635D2C-3B4E-4777-8B39-58019A009EA2}"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fld id="{746B2C5A-1BFA-462E-ACFE-62EC6A8C5A67}" type="datetimeFigureOut">
              <a:rPr lang="ru-RU"/>
              <a:pPr>
                <a:defRPr/>
              </a:pPr>
              <a:t>11.10.2017</a:t>
            </a:fld>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C778DC89-66FF-42F9-92CE-7B33547E7C9C}"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fld id="{8537E1CD-3431-458E-A937-8D8BB25F1D42}" type="datetimeFigureOut">
              <a:rPr lang="ru-RU"/>
              <a:pPr>
                <a:defRPr/>
              </a:pPr>
              <a:t>11.10.2017</a:t>
            </a:fld>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2199A75A-FB53-459A-B19F-C12045DA06BB}"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A36E0D9-AB10-4F62-B554-E5E6D1CF3A4B}" type="datetimeFigureOut">
              <a:rPr lang="ru-RU"/>
              <a:pPr>
                <a:defRPr/>
              </a:pPr>
              <a:t>11.10.2017</a:t>
            </a:fld>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920F57CE-8920-4734-B9AA-E30C538028F0}"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B862BB68-000E-4826-A249-77812AE5A592}" type="datetimeFigureOut">
              <a:rPr lang="ru-RU"/>
              <a:pPr>
                <a:defRPr/>
              </a:pPr>
              <a:t>11.10.2017</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8A8B634F-C810-4BAA-8E83-A5BB2C933313}"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DF3628BA-F700-4D0C-9B86-A41C6B48A32D}" type="datetimeFigureOut">
              <a:rPr lang="ru-RU"/>
              <a:pPr>
                <a:defRPr/>
              </a:pPr>
              <a:t>11.10.2017</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A0C8ABF9-84F3-4068-B4B3-9FA802DC24FD}"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3.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custDataLst>
              <p:tags r:id="rId13"/>
            </p:custDataLst>
          </p:nvPr>
        </p:nvSpPr>
        <p:spPr bwMode="auto">
          <a:xfrm>
            <a:off x="2703513" y="274638"/>
            <a:ext cx="6316662"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ru-RU" smtClean="0"/>
              <a:t>Образец заголовка</a:t>
            </a:r>
            <a:endParaRPr lang="en-US" smtClean="0"/>
          </a:p>
        </p:txBody>
      </p:sp>
      <p:sp>
        <p:nvSpPr>
          <p:cNvPr id="1027" name="Rectangle 3"/>
          <p:cNvSpPr>
            <a:spLocks noGrp="1" noChangeArrowheads="1"/>
          </p:cNvSpPr>
          <p:nvPr>
            <p:ph type="body" idx="1"/>
            <p:custDataLst>
              <p:tags r:id="rId14"/>
            </p:custDataLst>
          </p:nvPr>
        </p:nvSpPr>
        <p:spPr bwMode="auto">
          <a:xfrm>
            <a:off x="2693988" y="1600200"/>
            <a:ext cx="6326187"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400" smtClean="0">
                <a:latin typeface="+mn-lt"/>
                <a:cs typeface="+mn-cs"/>
              </a:defRPr>
            </a:lvl1pPr>
          </a:lstStyle>
          <a:p>
            <a:pPr>
              <a:defRPr/>
            </a:pPr>
            <a:fld id="{D7B31F72-70DA-4307-97B5-30D3382EEB9E}" type="datetimeFigureOut">
              <a:rPr lang="ru-RU"/>
              <a:pPr>
                <a:defRPr/>
              </a:pPr>
              <a:t>11.10.2017</a:t>
            </a:fld>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400">
                <a:latin typeface="+mn-lt"/>
                <a:cs typeface="+mn-cs"/>
              </a:defRPr>
            </a:lvl1pPr>
          </a:lstStyle>
          <a:p>
            <a:pPr>
              <a:defRPr/>
            </a:pPr>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400" smtClean="0">
                <a:latin typeface="+mn-lt"/>
                <a:cs typeface="+mn-cs"/>
              </a:defRPr>
            </a:lvl1pPr>
          </a:lstStyle>
          <a:p>
            <a:pPr>
              <a:defRPr/>
            </a:pPr>
            <a:fld id="{90AD236D-F339-4F70-9747-00C487D047FA}" type="slidenum">
              <a:rPr lang="ru-RU"/>
              <a:pPr>
                <a:defRPr/>
              </a:pPr>
              <a:t>‹#›</a:t>
            </a:fld>
            <a:endParaRPr lang="ru-RU"/>
          </a:p>
        </p:txBody>
      </p:sp>
    </p:spTree>
  </p:cSld>
  <p:clrMap bg1="dk2" tx1="lt1" bg2="dk1" tx2="lt2" accent1="accent1" accent2="accent2" accent3="accent3" accent4="accent4" accent5="accent5" accent6="accent6" hlink="hlink" folHlink="folHlink"/>
  <p:sldLayoutIdLst>
    <p:sldLayoutId id="2147483695" r:id="rId1"/>
    <p:sldLayoutId id="2147483684" r:id="rId2"/>
    <p:sldLayoutId id="2147483683" r:id="rId3"/>
    <p:sldLayoutId id="2147483682" r:id="rId4"/>
    <p:sldLayoutId id="2147483681" r:id="rId5"/>
    <p:sldLayoutId id="2147483680" r:id="rId6"/>
    <p:sldLayoutId id="2147483679" r:id="rId7"/>
    <p:sldLayoutId id="2147483678" r:id="rId8"/>
    <p:sldLayoutId id="2147483677" r:id="rId9"/>
    <p:sldLayoutId id="2147483676" r:id="rId10"/>
    <p:sldLayoutId id="2147483675" r:id="rId11"/>
  </p:sldLayoutIdLst>
  <p:txStyles>
    <p:titleStyle>
      <a:lvl1pPr algn="l" rtl="0" fontAlgn="base">
        <a:spcBef>
          <a:spcPct val="0"/>
        </a:spcBef>
        <a:spcAft>
          <a:spcPct val="0"/>
        </a:spcAft>
        <a:buClr>
          <a:schemeClr val="tx1"/>
        </a:buClr>
        <a:defRPr sz="3200">
          <a:solidFill>
            <a:schemeClr val="tx1"/>
          </a:solidFill>
          <a:latin typeface="+mj-lt"/>
          <a:ea typeface="+mj-ea"/>
          <a:cs typeface="+mj-cs"/>
        </a:defRPr>
      </a:lvl1pPr>
      <a:lvl2pPr algn="l" rtl="0" fontAlgn="base">
        <a:spcBef>
          <a:spcPct val="0"/>
        </a:spcBef>
        <a:spcAft>
          <a:spcPct val="0"/>
        </a:spcAft>
        <a:buClr>
          <a:schemeClr val="tx1"/>
        </a:buClr>
        <a:defRPr sz="3200">
          <a:solidFill>
            <a:schemeClr val="tx1"/>
          </a:solidFill>
          <a:latin typeface="Arial" charset="0"/>
          <a:cs typeface="Arial" charset="0"/>
        </a:defRPr>
      </a:lvl2pPr>
      <a:lvl3pPr algn="l" rtl="0" fontAlgn="base">
        <a:spcBef>
          <a:spcPct val="0"/>
        </a:spcBef>
        <a:spcAft>
          <a:spcPct val="0"/>
        </a:spcAft>
        <a:buClr>
          <a:schemeClr val="tx1"/>
        </a:buClr>
        <a:defRPr sz="3200">
          <a:solidFill>
            <a:schemeClr val="tx1"/>
          </a:solidFill>
          <a:latin typeface="Arial" charset="0"/>
          <a:cs typeface="Arial" charset="0"/>
        </a:defRPr>
      </a:lvl3pPr>
      <a:lvl4pPr algn="l" rtl="0" fontAlgn="base">
        <a:spcBef>
          <a:spcPct val="0"/>
        </a:spcBef>
        <a:spcAft>
          <a:spcPct val="0"/>
        </a:spcAft>
        <a:buClr>
          <a:schemeClr val="tx1"/>
        </a:buClr>
        <a:defRPr sz="3200">
          <a:solidFill>
            <a:schemeClr val="tx1"/>
          </a:solidFill>
          <a:latin typeface="Arial" charset="0"/>
          <a:cs typeface="Arial" charset="0"/>
        </a:defRPr>
      </a:lvl4pPr>
      <a:lvl5pPr algn="l" rtl="0" fontAlgn="base">
        <a:spcBef>
          <a:spcPct val="0"/>
        </a:spcBef>
        <a:spcAft>
          <a:spcPct val="0"/>
        </a:spcAft>
        <a:buClr>
          <a:schemeClr val="tx1"/>
        </a:buClr>
        <a:defRPr sz="3200">
          <a:solidFill>
            <a:schemeClr val="tx1"/>
          </a:solidFill>
          <a:latin typeface="Arial" charset="0"/>
          <a:cs typeface="Arial" charset="0"/>
        </a:defRPr>
      </a:lvl5pPr>
      <a:lvl6pPr marL="457200" algn="l" rtl="0" eaLnBrk="1" fontAlgn="base" hangingPunct="1">
        <a:spcBef>
          <a:spcPct val="0"/>
        </a:spcBef>
        <a:spcAft>
          <a:spcPct val="0"/>
        </a:spcAft>
        <a:buClr>
          <a:schemeClr val="tx1"/>
        </a:buClr>
        <a:defRPr sz="3200">
          <a:solidFill>
            <a:schemeClr val="tx1"/>
          </a:solidFill>
          <a:latin typeface="Arial" charset="0"/>
          <a:cs typeface="Arial" charset="0"/>
        </a:defRPr>
      </a:lvl6pPr>
      <a:lvl7pPr marL="914400" algn="l" rtl="0" eaLnBrk="1" fontAlgn="base" hangingPunct="1">
        <a:spcBef>
          <a:spcPct val="0"/>
        </a:spcBef>
        <a:spcAft>
          <a:spcPct val="0"/>
        </a:spcAft>
        <a:buClr>
          <a:schemeClr val="tx1"/>
        </a:buClr>
        <a:defRPr sz="3200">
          <a:solidFill>
            <a:schemeClr val="tx1"/>
          </a:solidFill>
          <a:latin typeface="Arial" charset="0"/>
          <a:cs typeface="Arial" charset="0"/>
        </a:defRPr>
      </a:lvl7pPr>
      <a:lvl8pPr marL="1371600" algn="l" rtl="0" eaLnBrk="1" fontAlgn="base" hangingPunct="1">
        <a:spcBef>
          <a:spcPct val="0"/>
        </a:spcBef>
        <a:spcAft>
          <a:spcPct val="0"/>
        </a:spcAft>
        <a:buClr>
          <a:schemeClr val="tx1"/>
        </a:buClr>
        <a:defRPr sz="3200">
          <a:solidFill>
            <a:schemeClr val="tx1"/>
          </a:solidFill>
          <a:latin typeface="Arial" charset="0"/>
          <a:cs typeface="Arial" charset="0"/>
        </a:defRPr>
      </a:lvl8pPr>
      <a:lvl9pPr marL="1828800" algn="l" rtl="0" eaLnBrk="1" fontAlgn="base" hangingPunct="1">
        <a:spcBef>
          <a:spcPct val="0"/>
        </a:spcBef>
        <a:spcAft>
          <a:spcPct val="0"/>
        </a:spcAft>
        <a:buClr>
          <a:schemeClr val="tx1"/>
        </a:buClr>
        <a:defRPr sz="3200">
          <a:solidFill>
            <a:schemeClr val="tx1"/>
          </a:solidFill>
          <a:latin typeface="Arial" charset="0"/>
          <a:cs typeface="Arial" charset="0"/>
        </a:defRPr>
      </a:lvl9pPr>
    </p:titleStyle>
    <p:bodyStyle>
      <a:lvl1pPr marL="342900" indent="-342900" algn="l" rtl="0" fontAlgn="base">
        <a:spcBef>
          <a:spcPct val="20000"/>
        </a:spcBef>
        <a:spcAft>
          <a:spcPct val="0"/>
        </a:spcAft>
        <a:buClr>
          <a:schemeClr val="tx1"/>
        </a:buClr>
        <a:buChar char="•"/>
        <a:defRPr sz="24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400">
          <a:solidFill>
            <a:schemeClr val="tx1"/>
          </a:solidFill>
          <a:latin typeface="+mn-lt"/>
          <a:cs typeface="+mn-cs"/>
        </a:defRPr>
      </a:lvl2pPr>
      <a:lvl3pPr marL="1143000" indent="-228600" algn="l" rtl="0" fontAlgn="base">
        <a:spcBef>
          <a:spcPct val="20000"/>
        </a:spcBef>
        <a:spcAft>
          <a:spcPct val="0"/>
        </a:spcAft>
        <a:buClr>
          <a:schemeClr val="tx1"/>
        </a:buClr>
        <a:buChar char="•"/>
        <a:defRPr sz="2400">
          <a:solidFill>
            <a:schemeClr val="tx1"/>
          </a:solidFill>
          <a:latin typeface="+mn-lt"/>
          <a:cs typeface="+mn-cs"/>
        </a:defRPr>
      </a:lvl3pPr>
      <a:lvl4pPr marL="1600200" indent="-228600" algn="l" rtl="0" fontAlgn="base">
        <a:spcBef>
          <a:spcPct val="20000"/>
        </a:spcBef>
        <a:spcAft>
          <a:spcPct val="0"/>
        </a:spcAft>
        <a:buClr>
          <a:schemeClr val="tx1"/>
        </a:buClr>
        <a:buChar char="•"/>
        <a:defRPr sz="2400">
          <a:solidFill>
            <a:schemeClr val="tx1"/>
          </a:solidFill>
          <a:latin typeface="+mn-lt"/>
          <a:cs typeface="+mn-cs"/>
        </a:defRPr>
      </a:lvl4pPr>
      <a:lvl5pPr marL="2057400" indent="-228600" algn="l" rtl="0" fontAlgn="base">
        <a:spcBef>
          <a:spcPct val="20000"/>
        </a:spcBef>
        <a:spcAft>
          <a:spcPct val="0"/>
        </a:spcAft>
        <a:buClr>
          <a:schemeClr val="tx1"/>
        </a:buClr>
        <a:buChar char="•"/>
        <a:defRPr sz="2400">
          <a:solidFill>
            <a:schemeClr val="tx1"/>
          </a:solidFill>
          <a:latin typeface="+mn-lt"/>
          <a:cs typeface="+mn-cs"/>
        </a:defRPr>
      </a:lvl5pPr>
      <a:lvl6pPr marL="2514600" indent="-228600" algn="l" rtl="0" eaLnBrk="1" fontAlgn="base" hangingPunct="1">
        <a:spcBef>
          <a:spcPct val="20000"/>
        </a:spcBef>
        <a:spcAft>
          <a:spcPct val="0"/>
        </a:spcAft>
        <a:buClr>
          <a:schemeClr val="tx1"/>
        </a:buClr>
        <a:buChar char="•"/>
        <a:defRPr sz="2400">
          <a:solidFill>
            <a:schemeClr val="tx1"/>
          </a:solidFill>
          <a:latin typeface="+mn-lt"/>
          <a:cs typeface="+mn-cs"/>
        </a:defRPr>
      </a:lvl6pPr>
      <a:lvl7pPr marL="2971800" indent="-228600" algn="l" rtl="0" eaLnBrk="1" fontAlgn="base" hangingPunct="1">
        <a:spcBef>
          <a:spcPct val="20000"/>
        </a:spcBef>
        <a:spcAft>
          <a:spcPct val="0"/>
        </a:spcAft>
        <a:buClr>
          <a:schemeClr val="tx1"/>
        </a:buClr>
        <a:buChar char="•"/>
        <a:defRPr sz="2400">
          <a:solidFill>
            <a:schemeClr val="tx1"/>
          </a:solidFill>
          <a:latin typeface="+mn-lt"/>
          <a:cs typeface="+mn-cs"/>
        </a:defRPr>
      </a:lvl7pPr>
      <a:lvl8pPr marL="3429000" indent="-228600" algn="l" rtl="0" eaLnBrk="1" fontAlgn="base" hangingPunct="1">
        <a:spcBef>
          <a:spcPct val="20000"/>
        </a:spcBef>
        <a:spcAft>
          <a:spcPct val="0"/>
        </a:spcAft>
        <a:buClr>
          <a:schemeClr val="tx1"/>
        </a:buClr>
        <a:buChar char="•"/>
        <a:defRPr sz="2400">
          <a:solidFill>
            <a:schemeClr val="tx1"/>
          </a:solidFill>
          <a:latin typeface="+mn-lt"/>
          <a:cs typeface="+mn-cs"/>
        </a:defRPr>
      </a:lvl8pPr>
      <a:lvl9pPr marL="3886200" indent="-228600" algn="l" rtl="0" eaLnBrk="1" fontAlgn="base" hangingPunct="1">
        <a:spcBef>
          <a:spcPct val="20000"/>
        </a:spcBef>
        <a:spcAft>
          <a:spcPct val="0"/>
        </a:spcAft>
        <a:buClr>
          <a:schemeClr val="tx1"/>
        </a:buClr>
        <a:buChar char="•"/>
        <a:defRPr sz="2400">
          <a:solidFill>
            <a:schemeClr val="tx1"/>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136525" y="136525"/>
            <a:ext cx="8866188" cy="6581775"/>
          </a:xfrm>
          <a:prstGeom prst="rect">
            <a:avLst/>
          </a:prstGeom>
          <a:solidFill>
            <a:schemeClr val="bg1">
              <a:alpha val="50000"/>
            </a:schemeClr>
          </a:solidFill>
          <a:ln w="9525">
            <a:noFill/>
            <a:miter lim="800000"/>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3315" name="Rectangle 3"/>
          <p:cNvSpPr>
            <a:spLocks noGrp="1" noChangeArrowheads="1"/>
          </p:cNvSpPr>
          <p:nvPr>
            <p:ph type="title"/>
            <p:custDataLst>
              <p:tags r:id="rId13"/>
            </p:custDataLst>
          </p:nvPr>
        </p:nvSpPr>
        <p:spPr bwMode="auto">
          <a:xfrm>
            <a:off x="455613" y="274638"/>
            <a:ext cx="8226425"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ru-RU" smtClean="0"/>
              <a:t>Образец заголовка</a:t>
            </a:r>
            <a:endParaRPr lang="en-US" smtClean="0"/>
          </a:p>
        </p:txBody>
      </p:sp>
      <p:sp>
        <p:nvSpPr>
          <p:cNvPr id="13316" name="Rectangle 4"/>
          <p:cNvSpPr>
            <a:spLocks noGrp="1" noChangeArrowheads="1"/>
          </p:cNvSpPr>
          <p:nvPr>
            <p:ph type="body" idx="1"/>
            <p:custDataLst>
              <p:tags r:id="rId14"/>
            </p:custDataLst>
          </p:nvPr>
        </p:nvSpPr>
        <p:spPr bwMode="auto">
          <a:xfrm>
            <a:off x="455613" y="1600200"/>
            <a:ext cx="8226425"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26629" name="Rectangle 5"/>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400">
                <a:latin typeface="+mn-lt"/>
                <a:cs typeface="+mn-cs"/>
              </a:defRPr>
            </a:lvl1pPr>
          </a:lstStyle>
          <a:p>
            <a:pPr>
              <a:defRPr/>
            </a:pPr>
            <a:endParaRPr lang="en-US"/>
          </a:p>
        </p:txBody>
      </p:sp>
      <p:sp>
        <p:nvSpPr>
          <p:cNvPr id="26630" name="Rectangle 6"/>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400">
                <a:latin typeface="+mn-lt"/>
                <a:cs typeface="+mn-cs"/>
              </a:defRPr>
            </a:lvl1pPr>
          </a:lstStyle>
          <a:p>
            <a:pPr>
              <a:defRPr/>
            </a:pPr>
            <a:endParaRPr lang="en-US"/>
          </a:p>
        </p:txBody>
      </p:sp>
      <p:sp>
        <p:nvSpPr>
          <p:cNvPr id="26631" name="Rectangle 7"/>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400">
                <a:latin typeface="+mn-lt"/>
                <a:cs typeface="+mn-cs"/>
              </a:defRPr>
            </a:lvl1pPr>
          </a:lstStyle>
          <a:p>
            <a:pPr>
              <a:defRPr/>
            </a:pPr>
            <a:fld id="{D75B1ED9-6908-41D0-8EC7-26A5B31A0739}"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96" r:id="rId1"/>
    <p:sldLayoutId id="2147483694" r:id="rId2"/>
    <p:sldLayoutId id="2147483693" r:id="rId3"/>
    <p:sldLayoutId id="2147483692" r:id="rId4"/>
    <p:sldLayoutId id="2147483691" r:id="rId5"/>
    <p:sldLayoutId id="2147483690" r:id="rId6"/>
    <p:sldLayoutId id="2147483689" r:id="rId7"/>
    <p:sldLayoutId id="2147483688" r:id="rId8"/>
    <p:sldLayoutId id="2147483687" r:id="rId9"/>
    <p:sldLayoutId id="2147483686" r:id="rId10"/>
    <p:sldLayoutId id="2147483685" r:id="rId11"/>
  </p:sldLayoutIdLst>
  <p:txStyles>
    <p:titleStyle>
      <a:lvl1pPr algn="l" rtl="0" fontAlgn="base">
        <a:spcBef>
          <a:spcPct val="0"/>
        </a:spcBef>
        <a:spcAft>
          <a:spcPct val="0"/>
        </a:spcAft>
        <a:buClr>
          <a:schemeClr val="tx1"/>
        </a:buClr>
        <a:defRPr sz="3200">
          <a:solidFill>
            <a:schemeClr val="tx1"/>
          </a:solidFill>
          <a:latin typeface="+mj-lt"/>
          <a:ea typeface="+mj-ea"/>
          <a:cs typeface="+mj-cs"/>
        </a:defRPr>
      </a:lvl1pPr>
      <a:lvl2pPr algn="l" rtl="0" fontAlgn="base">
        <a:spcBef>
          <a:spcPct val="0"/>
        </a:spcBef>
        <a:spcAft>
          <a:spcPct val="0"/>
        </a:spcAft>
        <a:buClr>
          <a:schemeClr val="tx1"/>
        </a:buClr>
        <a:defRPr sz="3200">
          <a:solidFill>
            <a:schemeClr val="tx1"/>
          </a:solidFill>
          <a:latin typeface="Arial" charset="0"/>
        </a:defRPr>
      </a:lvl2pPr>
      <a:lvl3pPr algn="l" rtl="0" fontAlgn="base">
        <a:spcBef>
          <a:spcPct val="0"/>
        </a:spcBef>
        <a:spcAft>
          <a:spcPct val="0"/>
        </a:spcAft>
        <a:buClr>
          <a:schemeClr val="tx1"/>
        </a:buClr>
        <a:defRPr sz="3200">
          <a:solidFill>
            <a:schemeClr val="tx1"/>
          </a:solidFill>
          <a:latin typeface="Arial" charset="0"/>
        </a:defRPr>
      </a:lvl3pPr>
      <a:lvl4pPr algn="l" rtl="0" fontAlgn="base">
        <a:spcBef>
          <a:spcPct val="0"/>
        </a:spcBef>
        <a:spcAft>
          <a:spcPct val="0"/>
        </a:spcAft>
        <a:buClr>
          <a:schemeClr val="tx1"/>
        </a:buClr>
        <a:defRPr sz="3200">
          <a:solidFill>
            <a:schemeClr val="tx1"/>
          </a:solidFill>
          <a:latin typeface="Arial" charset="0"/>
        </a:defRPr>
      </a:lvl4pPr>
      <a:lvl5pPr algn="l" rtl="0" fontAlgn="base">
        <a:spcBef>
          <a:spcPct val="0"/>
        </a:spcBef>
        <a:spcAft>
          <a:spcPct val="0"/>
        </a:spcAft>
        <a:buClr>
          <a:schemeClr val="tx1"/>
        </a:buClr>
        <a:defRPr sz="3200">
          <a:solidFill>
            <a:schemeClr val="tx1"/>
          </a:solidFill>
          <a:latin typeface="Arial" charset="0"/>
        </a:defRPr>
      </a:lvl5pPr>
      <a:lvl6pPr marL="457200" algn="l" rtl="0" eaLnBrk="1" fontAlgn="base" hangingPunct="1">
        <a:spcBef>
          <a:spcPct val="0"/>
        </a:spcBef>
        <a:spcAft>
          <a:spcPct val="0"/>
        </a:spcAft>
        <a:buClr>
          <a:schemeClr val="tx1"/>
        </a:buClr>
        <a:defRPr sz="3200">
          <a:solidFill>
            <a:schemeClr val="tx1"/>
          </a:solidFill>
          <a:latin typeface="Arial" charset="0"/>
        </a:defRPr>
      </a:lvl6pPr>
      <a:lvl7pPr marL="914400" algn="l" rtl="0" eaLnBrk="1" fontAlgn="base" hangingPunct="1">
        <a:spcBef>
          <a:spcPct val="0"/>
        </a:spcBef>
        <a:spcAft>
          <a:spcPct val="0"/>
        </a:spcAft>
        <a:buClr>
          <a:schemeClr val="tx1"/>
        </a:buClr>
        <a:defRPr sz="3200">
          <a:solidFill>
            <a:schemeClr val="tx1"/>
          </a:solidFill>
          <a:latin typeface="Arial" charset="0"/>
        </a:defRPr>
      </a:lvl7pPr>
      <a:lvl8pPr marL="1371600" algn="l" rtl="0" eaLnBrk="1" fontAlgn="base" hangingPunct="1">
        <a:spcBef>
          <a:spcPct val="0"/>
        </a:spcBef>
        <a:spcAft>
          <a:spcPct val="0"/>
        </a:spcAft>
        <a:buClr>
          <a:schemeClr val="tx1"/>
        </a:buClr>
        <a:defRPr sz="3200">
          <a:solidFill>
            <a:schemeClr val="tx1"/>
          </a:solidFill>
          <a:latin typeface="Arial" charset="0"/>
        </a:defRPr>
      </a:lvl8pPr>
      <a:lvl9pPr marL="1828800" algn="l" rtl="0" eaLnBrk="1" fontAlgn="base" hangingPunct="1">
        <a:spcBef>
          <a:spcPct val="0"/>
        </a:spcBef>
        <a:spcAft>
          <a:spcPct val="0"/>
        </a:spcAft>
        <a:buClr>
          <a:schemeClr val="tx1"/>
        </a:buClr>
        <a:defRPr sz="3200">
          <a:solidFill>
            <a:schemeClr val="tx1"/>
          </a:solidFill>
          <a:latin typeface="Arial" charset="0"/>
        </a:defRPr>
      </a:lvl9pPr>
    </p:titleStyle>
    <p:bodyStyle>
      <a:lvl1pPr marL="342900" indent="-342900" algn="l" rtl="0" fontAlgn="base">
        <a:spcBef>
          <a:spcPct val="20000"/>
        </a:spcBef>
        <a:spcAft>
          <a:spcPct val="0"/>
        </a:spcAft>
        <a:buClr>
          <a:schemeClr val="tx1"/>
        </a:buClr>
        <a:buChar char="•"/>
        <a:defRPr sz="24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400">
          <a:solidFill>
            <a:schemeClr val="tx1"/>
          </a:solidFill>
          <a:latin typeface="+mn-lt"/>
        </a:defRPr>
      </a:lvl2pPr>
      <a:lvl3pPr marL="1143000" indent="-228600" algn="l" rtl="0" fontAlgn="base">
        <a:spcBef>
          <a:spcPct val="20000"/>
        </a:spcBef>
        <a:spcAft>
          <a:spcPct val="0"/>
        </a:spcAft>
        <a:buClr>
          <a:schemeClr val="tx1"/>
        </a:buClr>
        <a:buChar char="•"/>
        <a:defRPr sz="2400">
          <a:solidFill>
            <a:schemeClr val="tx1"/>
          </a:solidFill>
          <a:latin typeface="+mn-lt"/>
        </a:defRPr>
      </a:lvl3pPr>
      <a:lvl4pPr marL="1600200" indent="-228600" algn="l" rtl="0" fontAlgn="base">
        <a:spcBef>
          <a:spcPct val="20000"/>
        </a:spcBef>
        <a:spcAft>
          <a:spcPct val="0"/>
        </a:spcAft>
        <a:buClr>
          <a:schemeClr val="tx1"/>
        </a:buClr>
        <a:buChar char="•"/>
        <a:defRPr sz="2400">
          <a:solidFill>
            <a:schemeClr val="tx1"/>
          </a:solidFill>
          <a:latin typeface="+mn-lt"/>
        </a:defRPr>
      </a:lvl4pPr>
      <a:lvl5pPr marL="2057400" indent="-228600" algn="l" rtl="0" fontAlgn="base">
        <a:spcBef>
          <a:spcPct val="20000"/>
        </a:spcBef>
        <a:spcAft>
          <a:spcPct val="0"/>
        </a:spcAft>
        <a:buClr>
          <a:schemeClr val="tx1"/>
        </a:buClr>
        <a:buChar char="•"/>
        <a:defRPr sz="2400">
          <a:solidFill>
            <a:schemeClr val="tx1"/>
          </a:solidFill>
          <a:latin typeface="+mn-lt"/>
        </a:defRPr>
      </a:lvl5pPr>
      <a:lvl6pPr marL="2514600" indent="-228600" algn="l" rtl="0" eaLnBrk="1" fontAlgn="base" hangingPunct="1">
        <a:spcBef>
          <a:spcPct val="20000"/>
        </a:spcBef>
        <a:spcAft>
          <a:spcPct val="0"/>
        </a:spcAft>
        <a:buClr>
          <a:schemeClr val="tx1"/>
        </a:buClr>
        <a:buChar char="•"/>
        <a:defRPr sz="2400">
          <a:solidFill>
            <a:schemeClr val="tx1"/>
          </a:solidFill>
          <a:latin typeface="+mn-lt"/>
        </a:defRPr>
      </a:lvl6pPr>
      <a:lvl7pPr marL="2971800" indent="-228600" algn="l" rtl="0" eaLnBrk="1" fontAlgn="base" hangingPunct="1">
        <a:spcBef>
          <a:spcPct val="20000"/>
        </a:spcBef>
        <a:spcAft>
          <a:spcPct val="0"/>
        </a:spcAft>
        <a:buClr>
          <a:schemeClr val="tx1"/>
        </a:buClr>
        <a:buChar char="•"/>
        <a:defRPr sz="2400">
          <a:solidFill>
            <a:schemeClr val="tx1"/>
          </a:solidFill>
          <a:latin typeface="+mn-lt"/>
        </a:defRPr>
      </a:lvl7pPr>
      <a:lvl8pPr marL="3429000" indent="-228600" algn="l" rtl="0" eaLnBrk="1" fontAlgn="base" hangingPunct="1">
        <a:spcBef>
          <a:spcPct val="20000"/>
        </a:spcBef>
        <a:spcAft>
          <a:spcPct val="0"/>
        </a:spcAft>
        <a:buClr>
          <a:schemeClr val="tx1"/>
        </a:buClr>
        <a:buChar char="•"/>
        <a:defRPr sz="2400">
          <a:solidFill>
            <a:schemeClr val="tx1"/>
          </a:solidFill>
          <a:latin typeface="+mn-lt"/>
        </a:defRPr>
      </a:lvl8pPr>
      <a:lvl9pPr marL="3886200" indent="-228600" algn="l" rtl="0" eaLnBrk="1" fontAlgn="base" hangingPunct="1">
        <a:spcBef>
          <a:spcPct val="20000"/>
        </a:spcBef>
        <a:spcAft>
          <a:spcPct val="0"/>
        </a:spcAft>
        <a:buClr>
          <a:schemeClr val="tx1"/>
        </a:buClr>
        <a:buChar char="•"/>
        <a:defRPr sz="24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ru.wikipedia.org/wiki/%D0%90%D0%BD%D0%B3%D0%BB%D0%B8%D1%8F" TargetMode="External"/><Relationship Id="rId2" Type="http://schemas.openxmlformats.org/officeDocument/2006/relationships/hyperlink" Target="http://ru.wikipedia.org/wiki/%D0%A1%D0%BF%D0%B8%D1%81%D0%BE%D0%BA_%D0%BC%D0%BE%D0%BD%D0%B0%D1%80%D1%85%D0%BE%D0%B2_%D0%91%D1%80%D0%B8%D1%82%D0%B0%D0%BD%D1%81%D0%BA%D0%B8%D1%85_%D0%BE%D1%81%D1%82%D1%80%D0%BE%D0%B2%D0%BE%D0%B2" TargetMode="External"/><Relationship Id="rId1" Type="http://schemas.openxmlformats.org/officeDocument/2006/relationships/slideLayout" Target="../slideLayouts/slideLayout4.xml"/><Relationship Id="rId6" Type="http://schemas.openxmlformats.org/officeDocument/2006/relationships/image" Target="../media/image9.jpeg"/><Relationship Id="rId5" Type="http://schemas.openxmlformats.org/officeDocument/2006/relationships/hyperlink" Target="http://ru.wikipedia.org/wiki/%D0%93%D0%B5%D0%BD%D1%80%D0%B8%D1%85_VIII" TargetMode="External"/><Relationship Id="rId4" Type="http://schemas.openxmlformats.org/officeDocument/2006/relationships/hyperlink" Target="http://ru.wikipedia.org/wiki/1553"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Заголовок 1"/>
          <p:cNvSpPr>
            <a:spLocks noGrp="1"/>
          </p:cNvSpPr>
          <p:nvPr>
            <p:ph type="title"/>
          </p:nvPr>
        </p:nvSpPr>
        <p:spPr>
          <a:xfrm>
            <a:off x="214313" y="285750"/>
            <a:ext cx="8662987" cy="3790950"/>
          </a:xfrm>
        </p:spPr>
        <p:txBody>
          <a:bodyPr/>
          <a:lstStyle/>
          <a:p>
            <a:pPr algn="ctr"/>
            <a:r>
              <a:rPr lang="ru-RU" sz="4400" b="1" smtClean="0">
                <a:solidFill>
                  <a:schemeClr val="accent1"/>
                </a:solidFill>
                <a:effectLst>
                  <a:outerShdw blurRad="38100" dist="38100" dir="2700000" algn="tl">
                    <a:srgbClr val="000000"/>
                  </a:outerShdw>
                </a:effectLst>
              </a:rPr>
              <a:t>Королевская власть и Реформация в Англии. </a:t>
            </a:r>
            <a:br>
              <a:rPr lang="ru-RU" sz="4400" b="1" smtClean="0">
                <a:solidFill>
                  <a:schemeClr val="accent1"/>
                </a:solidFill>
                <a:effectLst>
                  <a:outerShdw blurRad="38100" dist="38100" dir="2700000" algn="tl">
                    <a:srgbClr val="000000"/>
                  </a:outerShdw>
                </a:effectLst>
              </a:rPr>
            </a:br>
            <a:r>
              <a:rPr lang="ru-RU" sz="4400" b="1" smtClean="0">
                <a:solidFill>
                  <a:schemeClr val="accent1"/>
                </a:solidFill>
                <a:effectLst>
                  <a:outerShdw blurRad="38100" dist="38100" dir="2700000" algn="tl">
                    <a:srgbClr val="000000"/>
                  </a:outerShdw>
                </a:effectLst>
              </a:rPr>
              <a:t>Борьба за господство на морях.</a:t>
            </a: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Заголовок 3"/>
          <p:cNvSpPr>
            <a:spLocks noGrp="1"/>
          </p:cNvSpPr>
          <p:nvPr>
            <p:ph type="title"/>
          </p:nvPr>
        </p:nvSpPr>
        <p:spPr>
          <a:xfrm>
            <a:off x="428625" y="214313"/>
            <a:ext cx="8591550" cy="1203325"/>
          </a:xfrm>
        </p:spPr>
        <p:txBody>
          <a:bodyPr/>
          <a:lstStyle/>
          <a:p>
            <a:r>
              <a:rPr lang="ru-RU" sz="2400" smtClean="0"/>
              <a:t>Серьёзные испытания обрушились на реформаторскую деятельность при Марии Католической (Кровавой) – (1516-1558).</a:t>
            </a:r>
          </a:p>
        </p:txBody>
      </p:sp>
      <p:sp>
        <p:nvSpPr>
          <p:cNvPr id="48130" name="Содержимое 4"/>
          <p:cNvSpPr>
            <a:spLocks noGrp="1"/>
          </p:cNvSpPr>
          <p:nvPr>
            <p:ph sz="half" idx="1"/>
          </p:nvPr>
        </p:nvSpPr>
        <p:spPr>
          <a:xfrm>
            <a:off x="285750" y="1600200"/>
            <a:ext cx="5494338" cy="2476500"/>
          </a:xfrm>
        </p:spPr>
        <p:txBody>
          <a:bodyPr/>
          <a:lstStyle/>
          <a:p>
            <a:r>
              <a:rPr lang="ru-RU" sz="2000" smtClean="0">
                <a:solidFill>
                  <a:srgbClr val="FFFF00"/>
                </a:solidFill>
              </a:rPr>
              <a:t>Мари́я I Тюдо́р — </a:t>
            </a:r>
            <a:r>
              <a:rPr lang="ru-RU" sz="2000" smtClean="0">
                <a:solidFill>
                  <a:srgbClr val="FFFF00"/>
                </a:solidFill>
                <a:hlinkClick r:id="rId2" action="ppaction://hlinkfile" tooltip="Список монархов Британских островов"/>
              </a:rPr>
              <a:t>королева</a:t>
            </a:r>
            <a:r>
              <a:rPr lang="ru-RU" sz="2000" smtClean="0">
                <a:solidFill>
                  <a:srgbClr val="FFFF00"/>
                </a:solidFill>
              </a:rPr>
              <a:t> </a:t>
            </a:r>
            <a:r>
              <a:rPr lang="ru-RU" sz="2000" smtClean="0">
                <a:solidFill>
                  <a:srgbClr val="FFFF00"/>
                </a:solidFill>
                <a:hlinkClick r:id="rId3" action="ppaction://hlinkfile" tooltip="Англия"/>
              </a:rPr>
              <a:t>Англии</a:t>
            </a:r>
            <a:r>
              <a:rPr lang="ru-RU" sz="2000" smtClean="0">
                <a:solidFill>
                  <a:srgbClr val="FFFF00"/>
                </a:solidFill>
              </a:rPr>
              <a:t> с </a:t>
            </a:r>
            <a:r>
              <a:rPr lang="ru-RU" sz="2000" smtClean="0">
                <a:solidFill>
                  <a:srgbClr val="FFFF00"/>
                </a:solidFill>
                <a:hlinkClick r:id="rId4" action="ppaction://hlinkfile" tooltip="1553"/>
              </a:rPr>
              <a:t>1553</a:t>
            </a:r>
            <a:r>
              <a:rPr lang="ru-RU" sz="2000" smtClean="0">
                <a:solidFill>
                  <a:srgbClr val="FFFF00"/>
                </a:solidFill>
              </a:rPr>
              <a:t>, старшая дочь </a:t>
            </a:r>
            <a:r>
              <a:rPr lang="ru-RU" sz="2000" smtClean="0">
                <a:solidFill>
                  <a:srgbClr val="FFFF00"/>
                </a:solidFill>
                <a:hlinkClick r:id="rId5" action="ppaction://hlinkfile" tooltip="Генрих VIII"/>
              </a:rPr>
              <a:t>Генриха VIII</a:t>
            </a:r>
            <a:r>
              <a:rPr lang="ru-RU" sz="2000" smtClean="0">
                <a:solidFill>
                  <a:srgbClr val="FFFF00"/>
                </a:solidFill>
              </a:rPr>
              <a:t>. Этой королеве не поставили ни одного памятника на родине, её имя ассоциируется с кровавыми расправами.</a:t>
            </a:r>
          </a:p>
        </p:txBody>
      </p:sp>
      <p:pic>
        <p:nvPicPr>
          <p:cNvPr id="8194" name="Picture 2" descr="C:\Documents and Settings\777\Мои документы\Мои рисунки\мария кровавая.jpg"/>
          <p:cNvPicPr>
            <a:picLocks noGrp="1" noChangeAspect="1" noChangeArrowheads="1"/>
          </p:cNvPicPr>
          <p:nvPr>
            <p:ph sz="half" idx="2"/>
          </p:nvPr>
        </p:nvPicPr>
        <p:blipFill>
          <a:blip r:embed="rId6" cstate="print"/>
          <a:srcRect/>
          <a:stretch>
            <a:fillRect/>
          </a:stretch>
        </p:blipFill>
        <p:spPr>
          <a:xfrm>
            <a:off x="5857875" y="1643063"/>
            <a:ext cx="3286125" cy="5000625"/>
          </a:xfrm>
        </p:spPr>
      </p:pic>
      <p:sp>
        <p:nvSpPr>
          <p:cNvPr id="48133" name="Text Box 5"/>
          <p:cNvSpPr txBox="1">
            <a:spLocks noChangeArrowheads="1"/>
          </p:cNvSpPr>
          <p:nvPr/>
        </p:nvSpPr>
        <p:spPr bwMode="auto">
          <a:xfrm>
            <a:off x="539750" y="3429000"/>
            <a:ext cx="4608513" cy="3013075"/>
          </a:xfrm>
          <a:prstGeom prst="rect">
            <a:avLst/>
          </a:prstGeom>
          <a:solidFill>
            <a:srgbClr val="CCFF33"/>
          </a:solidFill>
          <a:ln w="9525">
            <a:noFill/>
            <a:miter lim="800000"/>
            <a:headEnd/>
            <a:tailEnd/>
          </a:ln>
          <a:effectLst/>
        </p:spPr>
        <p:txBody>
          <a:bodyPr>
            <a:spAutoFit/>
          </a:bodyPr>
          <a:lstStyle/>
          <a:p>
            <a:pPr>
              <a:spcBef>
                <a:spcPct val="50000"/>
              </a:spcBef>
            </a:pPr>
            <a:r>
              <a:rPr lang="ru-RU" sz="2400">
                <a:solidFill>
                  <a:schemeClr val="bg1"/>
                </a:solidFill>
              </a:rPr>
              <a:t>Годы царствования Марии –попытка восстановить позиции католической церкви в стране. Она создала комиссию для искоренения ереси и провела через парламент решение о восстановлении над Англией папской власти.</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iterate type="lt">
                                    <p:tmPct val="10000"/>
                                  </p:iterate>
                                  <p:childTnLst>
                                    <p:set>
                                      <p:cBhvr>
                                        <p:cTn id="6" dur="1" fill="hold">
                                          <p:stCondLst>
                                            <p:cond delay="0"/>
                                          </p:stCondLst>
                                        </p:cTn>
                                        <p:tgtEl>
                                          <p:spTgt spid="8194"/>
                                        </p:tgtEl>
                                        <p:attrNameLst>
                                          <p:attrName>style.visibility</p:attrName>
                                        </p:attrNameLst>
                                      </p:cBhvr>
                                      <p:to>
                                        <p:strVal val="visible"/>
                                      </p:to>
                                    </p:set>
                                    <p:animEffect transition="in" filter="fade">
                                      <p:cBhvr>
                                        <p:cTn id="7" dur="2000"/>
                                        <p:tgtEl>
                                          <p:spTgt spid="8194"/>
                                        </p:tgtEl>
                                      </p:cBhvr>
                                    </p:animEffect>
                                    <p:anim calcmode="lin" valueType="num">
                                      <p:cBhvr>
                                        <p:cTn id="8" dur="2000" fill="hold"/>
                                        <p:tgtEl>
                                          <p:spTgt spid="8194"/>
                                        </p:tgtEl>
                                        <p:attrNameLst>
                                          <p:attrName>ppt_w</p:attrName>
                                        </p:attrNameLst>
                                      </p:cBhvr>
                                      <p:tavLst>
                                        <p:tav tm="0" fmla="#ppt_w*sin(2.5*pi*$)">
                                          <p:val>
                                            <p:fltVal val="0"/>
                                          </p:val>
                                        </p:tav>
                                        <p:tav tm="100000">
                                          <p:val>
                                            <p:fltVal val="1"/>
                                          </p:val>
                                        </p:tav>
                                      </p:tavLst>
                                    </p:anim>
                                    <p:anim calcmode="lin" valueType="num">
                                      <p:cBhvr>
                                        <p:cTn id="9" dur="2000" fill="hold"/>
                                        <p:tgtEl>
                                          <p:spTgt spid="819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Содержимое 2"/>
          <p:cNvSpPr>
            <a:spLocks noGrp="1"/>
          </p:cNvSpPr>
          <p:nvPr>
            <p:ph idx="1"/>
          </p:nvPr>
        </p:nvSpPr>
        <p:spPr>
          <a:xfrm>
            <a:off x="214313" y="142875"/>
            <a:ext cx="8805862" cy="4365625"/>
          </a:xfrm>
          <a:solidFill>
            <a:schemeClr val="hlink"/>
          </a:solidFill>
        </p:spPr>
        <p:txBody>
          <a:bodyPr/>
          <a:lstStyle/>
          <a:p>
            <a:r>
              <a:rPr lang="ru-RU" b="1" smtClean="0"/>
              <a:t>На период  правления Марии </a:t>
            </a:r>
            <a:r>
              <a:rPr lang="en-US" b="1" smtClean="0"/>
              <a:t>I</a:t>
            </a:r>
            <a:r>
              <a:rPr lang="ru-RU" b="1" smtClean="0"/>
              <a:t> пришлось большое число казней протестантов. С февраля 1555 года запылали костры. Осталось множество свидетельств о мучениях людей, умирающих за свою веру. Всего было сожжено около трехсот человек. Было приказано не щадить даже тех, кто, оказавшись перед кострищем, соглашался принять католичество. Все эти жестокости принесли королеве прозвище «Кровавой».</a:t>
            </a:r>
          </a:p>
          <a:p>
            <a:r>
              <a:rPr lang="ru-RU" b="1" smtClean="0"/>
              <a:t>Мария I умерла бездетной. Корона перешла к Елизавете </a:t>
            </a:r>
            <a:r>
              <a:rPr lang="en-US" b="1" smtClean="0"/>
              <a:t>I</a:t>
            </a:r>
            <a:r>
              <a:rPr lang="ru-RU" b="1" smtClean="0"/>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Documents and Settings\777\Мои документы\Мои рисунки\елизавета 1.jpg"/>
          <p:cNvPicPr>
            <a:picLocks noGrp="1" noChangeAspect="1" noChangeArrowheads="1"/>
          </p:cNvPicPr>
          <p:nvPr>
            <p:ph idx="1"/>
          </p:nvPr>
        </p:nvPicPr>
        <p:blipFill>
          <a:blip r:embed="rId2" cstate="print"/>
          <a:srcRect/>
          <a:stretch>
            <a:fillRect/>
          </a:stretch>
        </p:blipFill>
        <p:spPr>
          <a:xfrm>
            <a:off x="5724525" y="260350"/>
            <a:ext cx="3000375" cy="4929188"/>
          </a:xfrm>
        </p:spPr>
      </p:pic>
      <p:sp>
        <p:nvSpPr>
          <p:cNvPr id="6" name="Прямоугольник 5"/>
          <p:cNvSpPr>
            <a:spLocks noChangeArrowheads="1"/>
          </p:cNvSpPr>
          <p:nvPr/>
        </p:nvSpPr>
        <p:spPr bwMode="auto">
          <a:xfrm>
            <a:off x="468313" y="620713"/>
            <a:ext cx="4572000" cy="2647950"/>
          </a:xfrm>
          <a:prstGeom prst="rect">
            <a:avLst/>
          </a:prstGeom>
          <a:noFill/>
          <a:ln w="9525">
            <a:noFill/>
            <a:miter lim="800000"/>
            <a:headEnd/>
            <a:tailEnd/>
          </a:ln>
        </p:spPr>
        <p:txBody>
          <a:bodyPr>
            <a:spAutoFit/>
          </a:bodyPr>
          <a:lstStyle/>
          <a:p>
            <a:r>
              <a:rPr lang="ru-RU" sz="2400" b="1"/>
              <a:t>Время правления Елизаветы иногда называют «золотым веком Англии», как в связи с расцветом культуры, так и с возросшим значением Англии на мировой арене.</a:t>
            </a:r>
          </a:p>
        </p:txBody>
      </p:sp>
      <p:sp>
        <p:nvSpPr>
          <p:cNvPr id="51207" name="Text Box 7"/>
          <p:cNvSpPr txBox="1">
            <a:spLocks noChangeArrowheads="1"/>
          </p:cNvSpPr>
          <p:nvPr/>
        </p:nvSpPr>
        <p:spPr bwMode="auto">
          <a:xfrm>
            <a:off x="539750" y="4149725"/>
            <a:ext cx="4176713" cy="641350"/>
          </a:xfrm>
          <a:prstGeom prst="rect">
            <a:avLst/>
          </a:prstGeom>
          <a:noFill/>
          <a:ln w="9525">
            <a:noFill/>
            <a:miter lim="800000"/>
            <a:headEnd/>
            <a:tailEnd/>
          </a:ln>
          <a:effectLst/>
        </p:spPr>
        <p:txBody>
          <a:bodyPr>
            <a:spAutoFit/>
          </a:bodyPr>
          <a:lstStyle/>
          <a:p>
            <a:pPr>
              <a:spcBef>
                <a:spcPct val="50000"/>
              </a:spcBef>
            </a:pPr>
            <a:r>
              <a:rPr lang="ru-RU"/>
              <a:t>Читать о Елизавете на стр.113 учебника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p:cTn id="11" dur="1" fill="hold">
                                          <p:stCondLst>
                                            <p:cond delay="0"/>
                                          </p:stCondLst>
                                        </p:cTn>
                                        <p:tgtEl>
                                          <p:spTgt spid="10242"/>
                                        </p:tgtEl>
                                        <p:attrNameLst>
                                          <p:attrName>style.visibility</p:attrName>
                                        </p:attrNameLst>
                                      </p:cBhvr>
                                      <p:to>
                                        <p:strVal val="visible"/>
                                      </p:to>
                                    </p:set>
                                    <p:animEffect transition="in" filter="barn(inHorizontal)">
                                      <p:cBhvr>
                                        <p:cTn id="12" dur="500"/>
                                        <p:tgtEl>
                                          <p:spTgt spid="10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Содержимое 2"/>
          <p:cNvSpPr>
            <a:spLocks noGrp="1"/>
          </p:cNvSpPr>
          <p:nvPr>
            <p:ph idx="1"/>
          </p:nvPr>
        </p:nvSpPr>
        <p:spPr>
          <a:xfrm>
            <a:off x="500063" y="214313"/>
            <a:ext cx="8520112" cy="6429375"/>
          </a:xfrm>
        </p:spPr>
        <p:txBody>
          <a:bodyPr/>
          <a:lstStyle/>
          <a:p>
            <a:r>
              <a:rPr lang="ru-RU" sz="3600" smtClean="0"/>
              <a:t>При Елизавете окончательно оформилась независимая от Рима английская церковь, получившая название англиканской. </a:t>
            </a:r>
          </a:p>
          <a:p>
            <a:r>
              <a:rPr lang="ru-RU" sz="3600" smtClean="0"/>
              <a:t>Елизавету раздражали выступления </a:t>
            </a:r>
            <a:r>
              <a:rPr lang="ru-RU" sz="3600" smtClean="0">
                <a:solidFill>
                  <a:srgbClr val="FF0000"/>
                </a:solidFill>
              </a:rPr>
              <a:t>пуритан (от лат. </a:t>
            </a:r>
            <a:r>
              <a:rPr lang="en-US" sz="3600" smtClean="0">
                <a:solidFill>
                  <a:srgbClr val="FF0000"/>
                </a:solidFill>
              </a:rPr>
              <a:t>Purus - </a:t>
            </a:r>
            <a:r>
              <a:rPr lang="ru-RU" sz="3600" smtClean="0">
                <a:solidFill>
                  <a:srgbClr val="FF0000"/>
                </a:solidFill>
              </a:rPr>
              <a:t>чистый</a:t>
            </a:r>
            <a:r>
              <a:rPr lang="en-US" sz="3600" smtClean="0">
                <a:solidFill>
                  <a:srgbClr val="FF0000"/>
                </a:solidFill>
              </a:rPr>
              <a:t>)</a:t>
            </a:r>
            <a:r>
              <a:rPr lang="ru-RU" sz="3600" smtClean="0">
                <a:solidFill>
                  <a:srgbClr val="FF0000"/>
                </a:solidFill>
              </a:rPr>
              <a:t> – </a:t>
            </a:r>
            <a:r>
              <a:rPr lang="ru-RU" sz="3600" smtClean="0"/>
              <a:t>близких к кальвинизму сторонников очищения англиканской церкви от остатков католицизма.</a:t>
            </a:r>
          </a:p>
        </p:txBody>
      </p:sp>
    </p:spTree>
  </p:cSld>
  <p:clrMapOvr>
    <a:masterClrMapping/>
  </p:clrMapOvr>
  <p:transition>
    <p:wheel spokes="3"/>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Содержимое 2"/>
          <p:cNvSpPr>
            <a:spLocks noGrp="1"/>
          </p:cNvSpPr>
          <p:nvPr>
            <p:ph idx="1"/>
          </p:nvPr>
        </p:nvSpPr>
        <p:spPr>
          <a:xfrm>
            <a:off x="4500563" y="0"/>
            <a:ext cx="4519612" cy="6858000"/>
          </a:xfrm>
        </p:spPr>
        <p:txBody>
          <a:bodyPr/>
          <a:lstStyle/>
          <a:p>
            <a:r>
              <a:rPr lang="ru-RU" smtClean="0"/>
              <a:t>Елизавета опиралась на дворянство, проводила политику протекционизма (покровительства национального производства, торговли). В стране выросло производство товаров. С целью уменьшить риск дальних путешествий при Елизавете англичане объединялись в торговые компании (Московская, Ост –Индская, Гвинейская).</a:t>
            </a:r>
          </a:p>
          <a:p>
            <a:endParaRPr lang="ru-RU" smtClean="0"/>
          </a:p>
          <a:p>
            <a:r>
              <a:rPr lang="ru-RU" smtClean="0"/>
              <a:t>За 45 лет праления парламент Елизавета созывала всего 13 раз.</a:t>
            </a:r>
          </a:p>
        </p:txBody>
      </p:sp>
      <p:pic>
        <p:nvPicPr>
          <p:cNvPr id="54274" name="Picture 2" descr="C:\Documents and Settings\777\Мои документы\Мои рисунки\180px-El_bieta_I_lat_13.jpg"/>
          <p:cNvPicPr>
            <a:picLocks noChangeAspect="1" noChangeArrowheads="1"/>
          </p:cNvPicPr>
          <p:nvPr/>
        </p:nvPicPr>
        <p:blipFill>
          <a:blip r:embed="rId2" cstate="print"/>
          <a:srcRect/>
          <a:stretch>
            <a:fillRect/>
          </a:stretch>
        </p:blipFill>
        <p:spPr bwMode="auto">
          <a:xfrm>
            <a:off x="0" y="0"/>
            <a:ext cx="4643438" cy="6858000"/>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Заголовок 4"/>
          <p:cNvSpPr>
            <a:spLocks noGrp="1"/>
          </p:cNvSpPr>
          <p:nvPr>
            <p:ph type="title"/>
          </p:nvPr>
        </p:nvSpPr>
        <p:spPr>
          <a:xfrm>
            <a:off x="214313" y="0"/>
            <a:ext cx="3008312" cy="1162050"/>
          </a:xfrm>
        </p:spPr>
        <p:txBody>
          <a:bodyPr/>
          <a:lstStyle/>
          <a:p>
            <a:r>
              <a:rPr lang="ru-RU" sz="3200" smtClean="0"/>
              <a:t>Мария  Стюарт</a:t>
            </a:r>
          </a:p>
        </p:txBody>
      </p:sp>
      <p:sp>
        <p:nvSpPr>
          <p:cNvPr id="55298" name="Содержимое 5"/>
          <p:cNvSpPr>
            <a:spLocks noGrp="1"/>
          </p:cNvSpPr>
          <p:nvPr>
            <p:ph idx="1"/>
          </p:nvPr>
        </p:nvSpPr>
        <p:spPr>
          <a:xfrm>
            <a:off x="3575050" y="0"/>
            <a:ext cx="5354638" cy="6858000"/>
          </a:xfrm>
        </p:spPr>
        <p:txBody>
          <a:bodyPr/>
          <a:lstStyle/>
          <a:p>
            <a:r>
              <a:rPr lang="ru-RU" sz="2800" smtClean="0"/>
              <a:t>В 1587 году Елизавета приказала обезглавить Марию Стюарт ( свою родственницу шотландскую королеву -католичку), казнь избавила Англию от религиозной войны.</a:t>
            </a:r>
          </a:p>
        </p:txBody>
      </p:sp>
      <p:pic>
        <p:nvPicPr>
          <p:cNvPr id="55299" name="Picture 2" descr="C:\Documents and Settings\777\Мои документы\Мои рисунки\140px-Stuart.jpg"/>
          <p:cNvPicPr>
            <a:picLocks noChangeAspect="1" noChangeArrowheads="1"/>
          </p:cNvPicPr>
          <p:nvPr/>
        </p:nvPicPr>
        <p:blipFill>
          <a:blip r:embed="rId2" cstate="print"/>
          <a:srcRect/>
          <a:stretch>
            <a:fillRect/>
          </a:stretch>
        </p:blipFill>
        <p:spPr bwMode="auto">
          <a:xfrm>
            <a:off x="468313" y="1214438"/>
            <a:ext cx="2484437" cy="5643562"/>
          </a:xfrm>
          <a:prstGeom prst="rect">
            <a:avLst/>
          </a:prstGeom>
          <a:noFill/>
          <a:ln w="9525">
            <a:noFill/>
            <a:miter lim="800000"/>
            <a:headEnd/>
            <a:tailEnd/>
          </a:ln>
        </p:spPr>
      </p:pic>
      <p:pic>
        <p:nvPicPr>
          <p:cNvPr id="55300" name="Picture 2" descr="C:\Documents and Settings\777\Мои документы\Мои рисунки\200px-Execution-of-Mary-Queen-of-Scots.jpg"/>
          <p:cNvPicPr>
            <a:picLocks noChangeAspect="1" noChangeArrowheads="1"/>
          </p:cNvPicPr>
          <p:nvPr/>
        </p:nvPicPr>
        <p:blipFill>
          <a:blip r:embed="rId3" cstate="print"/>
          <a:srcRect/>
          <a:stretch>
            <a:fillRect/>
          </a:stretch>
        </p:blipFill>
        <p:spPr bwMode="auto">
          <a:xfrm>
            <a:off x="3929063" y="3071813"/>
            <a:ext cx="3738562" cy="2805112"/>
          </a:xfrm>
          <a:prstGeom prst="rect">
            <a:avLst/>
          </a:prstGeom>
          <a:noFill/>
          <a:ln w="9525">
            <a:noFill/>
            <a:miter lim="800000"/>
            <a:headEnd/>
            <a:tailEnd/>
          </a:ln>
        </p:spPr>
      </p:pic>
    </p:spTree>
  </p:cSld>
  <p:clrMapOvr>
    <a:masterClrMapping/>
  </p:clrMapOvr>
  <p:transition>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Заголовок 1"/>
          <p:cNvSpPr>
            <a:spLocks noGrp="1"/>
          </p:cNvSpPr>
          <p:nvPr>
            <p:ph type="title"/>
          </p:nvPr>
        </p:nvSpPr>
        <p:spPr>
          <a:xfrm>
            <a:off x="214313" y="285750"/>
            <a:ext cx="8805862" cy="1643063"/>
          </a:xfrm>
        </p:spPr>
        <p:txBody>
          <a:bodyPr/>
          <a:lstStyle/>
          <a:p>
            <a:r>
              <a:rPr lang="ru-RU" smtClean="0"/>
              <a:t>Филипп </a:t>
            </a:r>
            <a:r>
              <a:rPr lang="en-US" smtClean="0"/>
              <a:t>II</a:t>
            </a:r>
            <a:r>
              <a:rPr lang="ru-RU" smtClean="0"/>
              <a:t>- испанский король был не доволен усилением Англии, стал готовить вторжение </a:t>
            </a:r>
          </a:p>
        </p:txBody>
      </p:sp>
      <p:pic>
        <p:nvPicPr>
          <p:cNvPr id="56322" name="Picture 2" descr="C:\Documents and Settings\777\Мои документы\Мои рисунки\филипп 2.jpg"/>
          <p:cNvPicPr>
            <a:picLocks noGrp="1" noChangeAspect="1" noChangeArrowheads="1"/>
          </p:cNvPicPr>
          <p:nvPr>
            <p:ph idx="1"/>
          </p:nvPr>
        </p:nvPicPr>
        <p:blipFill>
          <a:blip r:embed="rId2" cstate="print"/>
          <a:srcRect/>
          <a:stretch>
            <a:fillRect/>
          </a:stretch>
        </p:blipFill>
        <p:spPr>
          <a:xfrm>
            <a:off x="3403600" y="2214563"/>
            <a:ext cx="2905125" cy="4643437"/>
          </a:xfr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Заголовок 1"/>
          <p:cNvSpPr>
            <a:spLocks noGrp="1"/>
          </p:cNvSpPr>
          <p:nvPr>
            <p:ph type="title"/>
          </p:nvPr>
        </p:nvSpPr>
        <p:spPr>
          <a:xfrm>
            <a:off x="357188" y="642938"/>
            <a:ext cx="3857625" cy="1143000"/>
          </a:xfrm>
        </p:spPr>
        <p:txBody>
          <a:bodyPr/>
          <a:lstStyle/>
          <a:p>
            <a:r>
              <a:rPr lang="ru-RU" smtClean="0"/>
              <a:t>Война Испании с Англии.</a:t>
            </a:r>
          </a:p>
        </p:txBody>
      </p:sp>
      <p:pic>
        <p:nvPicPr>
          <p:cNvPr id="57346" name="Picture 3" descr="C:\Documents and Settings\777\Мои документы\Мои рисунки\200px-Routes_of_the_Spanish_Armada.gif"/>
          <p:cNvPicPr>
            <a:picLocks noGrp="1" noChangeAspect="1" noChangeArrowheads="1"/>
          </p:cNvPicPr>
          <p:nvPr>
            <p:ph idx="1"/>
          </p:nvPr>
        </p:nvPicPr>
        <p:blipFill>
          <a:blip r:embed="rId2" cstate="print"/>
          <a:srcRect/>
          <a:stretch>
            <a:fillRect/>
          </a:stretch>
        </p:blipFill>
        <p:spPr>
          <a:xfrm>
            <a:off x="4429125" y="357188"/>
            <a:ext cx="4310063" cy="6157912"/>
          </a:xfrm>
        </p:spPr>
      </p:pic>
      <p:sp>
        <p:nvSpPr>
          <p:cNvPr id="57348" name="Text Box 4"/>
          <p:cNvSpPr txBox="1">
            <a:spLocks noChangeArrowheads="1"/>
          </p:cNvSpPr>
          <p:nvPr/>
        </p:nvSpPr>
        <p:spPr bwMode="auto">
          <a:xfrm>
            <a:off x="250825" y="2636838"/>
            <a:ext cx="3313113" cy="3935412"/>
          </a:xfrm>
          <a:prstGeom prst="rect">
            <a:avLst/>
          </a:prstGeom>
          <a:noFill/>
          <a:ln w="9525">
            <a:noFill/>
            <a:miter lim="800000"/>
            <a:headEnd/>
            <a:tailEnd/>
          </a:ln>
          <a:effectLst/>
        </p:spPr>
        <p:txBody>
          <a:bodyPr>
            <a:spAutoFit/>
          </a:bodyPr>
          <a:lstStyle/>
          <a:p>
            <a:pPr>
              <a:spcBef>
                <a:spcPct val="50000"/>
              </a:spcBef>
            </a:pPr>
            <a:r>
              <a:rPr lang="ru-RU" sz="2800">
                <a:solidFill>
                  <a:srgbClr val="FFFF00"/>
                </a:solidFill>
              </a:rPr>
              <a:t>В 1588г Филипп снарядил огромную эскадру, названную Непобедимой армадой. Её целью было завоевание Англии.</a:t>
            </a:r>
          </a:p>
        </p:txBody>
      </p:sp>
    </p:spTree>
  </p:cSld>
  <p:clrMapOvr>
    <a:masterClrMapping/>
  </p:clrMapOvr>
  <p:transition>
    <p:zoom dir="in"/>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Заголовок 1"/>
          <p:cNvSpPr>
            <a:spLocks noGrp="1"/>
          </p:cNvSpPr>
          <p:nvPr>
            <p:ph type="title"/>
          </p:nvPr>
        </p:nvSpPr>
        <p:spPr>
          <a:xfrm>
            <a:off x="214313" y="500063"/>
            <a:ext cx="8929687" cy="1143000"/>
          </a:xfrm>
        </p:spPr>
        <p:txBody>
          <a:bodyPr/>
          <a:lstStyle/>
          <a:p>
            <a:pPr algn="ctr"/>
            <a:r>
              <a:rPr lang="ru-RU" smtClean="0"/>
              <a:t>Разгром «Непобедимой армады».</a:t>
            </a:r>
          </a:p>
        </p:txBody>
      </p:sp>
      <p:pic>
        <p:nvPicPr>
          <p:cNvPr id="58370" name="Picture 2" descr="C:\Documents and Settings\777\Мои документы\Мои рисунки\300px-Loutherbourg-Spanish_Armada.jpg"/>
          <p:cNvPicPr>
            <a:picLocks noChangeAspect="1" noChangeArrowheads="1"/>
          </p:cNvPicPr>
          <p:nvPr/>
        </p:nvPicPr>
        <p:blipFill>
          <a:blip r:embed="rId2" cstate="print"/>
          <a:srcRect/>
          <a:stretch>
            <a:fillRect/>
          </a:stretch>
        </p:blipFill>
        <p:spPr bwMode="auto">
          <a:xfrm>
            <a:off x="1143000" y="1943100"/>
            <a:ext cx="6786563" cy="4772025"/>
          </a:xfrm>
          <a:prstGeom prst="rect">
            <a:avLst/>
          </a:prstGeom>
          <a:noFill/>
          <a:ln w="9525">
            <a:noFill/>
            <a:miter lim="800000"/>
            <a:headEnd/>
            <a:tailEnd/>
          </a:ln>
        </p:spPr>
      </p:pic>
    </p:spTree>
  </p:cSld>
  <p:clrMapOvr>
    <a:masterClrMapping/>
  </p:clrMapOvr>
  <p:transition>
    <p:pull dir="l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Заголовок 1"/>
          <p:cNvSpPr>
            <a:spLocks noGrp="1"/>
          </p:cNvSpPr>
          <p:nvPr>
            <p:ph type="title"/>
          </p:nvPr>
        </p:nvSpPr>
        <p:spPr>
          <a:xfrm>
            <a:off x="214313" y="274638"/>
            <a:ext cx="8805862" cy="5797550"/>
          </a:xfrm>
        </p:spPr>
        <p:txBody>
          <a:bodyPr/>
          <a:lstStyle/>
          <a:p>
            <a:r>
              <a:rPr lang="ru-RU" u="sng" smtClean="0">
                <a:effectLst>
                  <a:outerShdw blurRad="38100" dist="38100" dir="2700000" algn="tl">
                    <a:srgbClr val="000000"/>
                  </a:outerShdw>
                </a:effectLst>
              </a:rPr>
              <a:t>Итоги царствования:</a:t>
            </a:r>
            <a:br>
              <a:rPr lang="ru-RU" u="sng" smtClean="0">
                <a:effectLst>
                  <a:outerShdw blurRad="38100" dist="38100" dir="2700000" algn="tl">
                    <a:srgbClr val="000000"/>
                  </a:outerShdw>
                </a:effectLst>
              </a:rPr>
            </a:br>
            <a:r>
              <a:rPr lang="ru-RU" smtClean="0"/>
              <a:t>Англия превратилась в морскую державу.</a:t>
            </a:r>
            <a:br>
              <a:rPr lang="ru-RU" smtClean="0"/>
            </a:br>
            <a:r>
              <a:rPr lang="ru-RU" smtClean="0"/>
              <a:t>Были приняты законы против бродяг («кровавое законодательство»), нищих били плетьми и клеймили.</a:t>
            </a:r>
            <a:br>
              <a:rPr lang="ru-RU" smtClean="0"/>
            </a:br>
            <a:r>
              <a:rPr lang="ru-RU" smtClean="0"/>
              <a:t>По «Закону о жильцах» домохозяева имели право задолжавших квартирную плату жильцов выбрасывали на улицу.</a:t>
            </a:r>
            <a:br>
              <a:rPr lang="ru-RU" smtClean="0"/>
            </a:br>
            <a:r>
              <a:rPr lang="ru-RU" smtClean="0"/>
              <a:t>Со смертью Елизаветы </a:t>
            </a:r>
            <a:r>
              <a:rPr lang="en-US" smtClean="0"/>
              <a:t>I</a:t>
            </a:r>
            <a:r>
              <a:rPr lang="ru-RU" smtClean="0"/>
              <a:t> прекратила существование династия Тюдоров.</a:t>
            </a:r>
            <a:br>
              <a:rPr lang="ru-RU" smtClean="0"/>
            </a:br>
            <a:endParaRPr lang="ru-RU"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75" y="404813"/>
            <a:ext cx="8877300" cy="6167437"/>
          </a:xfrm>
        </p:spPr>
        <p:txBody>
          <a:bodyPr/>
          <a:lstStyle/>
          <a:p>
            <a:r>
              <a:rPr lang="ru-RU" sz="3200" b="1" smtClean="0">
                <a:solidFill>
                  <a:srgbClr val="FFFF00"/>
                </a:solidFill>
              </a:rPr>
              <a:t>Укажите основные признаки  абсолютной королевской власти.  </a:t>
            </a:r>
          </a:p>
          <a:p>
            <a:endParaRPr lang="ru-RU" sz="3200" b="1" smtClean="0">
              <a:solidFill>
                <a:srgbClr val="FFFF00"/>
              </a:solidFill>
            </a:endParaRPr>
          </a:p>
          <a:p>
            <a:endParaRPr lang="ru-RU" sz="3200" b="1" smtClean="0">
              <a:solidFill>
                <a:srgbClr val="FFFF00"/>
              </a:solidFill>
            </a:endParaRPr>
          </a:p>
          <a:p>
            <a:r>
              <a:rPr lang="ru-RU" sz="3200" b="1" u="sng" smtClean="0">
                <a:solidFill>
                  <a:srgbClr val="FFFF00"/>
                </a:solidFill>
              </a:rPr>
              <a:t>Проблемное задание:</a:t>
            </a:r>
          </a:p>
          <a:p>
            <a:r>
              <a:rPr lang="ru-RU" sz="3200" b="1" smtClean="0">
                <a:solidFill>
                  <a:srgbClr val="FFFF00"/>
                </a:solidFill>
              </a:rPr>
              <a:t> Найдите общие черты и отличия между англиканской и католической церковью.</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edg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5"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2000"/>
                                        <p:tgtEl>
                                          <p:spTgt spid="3">
                                            <p:txEl>
                                              <p:pRg st="3" end="3"/>
                                            </p:txEl>
                                          </p:spTgt>
                                        </p:tgtEl>
                                      </p:cBhvr>
                                    </p:animEffect>
                                    <p:anim calcmode="lin" valueType="num">
                                      <p:cBhvr>
                                        <p:cTn id="13" dur="2000" fill="hold"/>
                                        <p:tgtEl>
                                          <p:spTgt spid="3">
                                            <p:txEl>
                                              <p:pRg st="3" end="3"/>
                                            </p:txEl>
                                          </p:spTgt>
                                        </p:tgtEl>
                                        <p:attrNameLst>
                                          <p:attrName>style.rotation</p:attrName>
                                        </p:attrNameLst>
                                      </p:cBhvr>
                                      <p:tavLst>
                                        <p:tav tm="0">
                                          <p:val>
                                            <p:fltVal val="720"/>
                                          </p:val>
                                        </p:tav>
                                        <p:tav tm="100000">
                                          <p:val>
                                            <p:fltVal val="0"/>
                                          </p:val>
                                        </p:tav>
                                      </p:tavLst>
                                    </p:anim>
                                    <p:anim calcmode="lin" valueType="num">
                                      <p:cBhvr>
                                        <p:cTn id="14" dur="2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5" dur="2000" fill="hold"/>
                                        <p:tgtEl>
                                          <p:spTgt spid="3">
                                            <p:txEl>
                                              <p:pRg st="3" end="3"/>
                                            </p:txEl>
                                          </p:spTgt>
                                        </p:tgtEl>
                                        <p:attrNameLst>
                                          <p:attrName>ppt_w</p:attrName>
                                        </p:attrNameLst>
                                      </p:cBhvr>
                                      <p:tavLst>
                                        <p:tav tm="0">
                                          <p:val>
                                            <p:fltVal val="0"/>
                                          </p:val>
                                        </p:tav>
                                        <p:tav tm="100000">
                                          <p:val>
                                            <p:strVal val="#ppt_w"/>
                                          </p:val>
                                        </p:tav>
                                      </p:tavLst>
                                    </p:anim>
                                  </p:childTnLst>
                                </p:cTn>
                              </p:par>
                            </p:childTnLst>
                          </p:cTn>
                        </p:par>
                      </p:childTnLst>
                    </p:cTn>
                  </p:par>
                  <p:par>
                    <p:cTn id="16" fill="hold">
                      <p:stCondLst>
                        <p:cond delay="indefinite"/>
                      </p:stCondLst>
                      <p:childTnLst>
                        <p:par>
                          <p:cTn id="17" fill="hold">
                            <p:stCondLst>
                              <p:cond delay="0"/>
                            </p:stCondLst>
                            <p:childTnLst>
                              <p:par>
                                <p:cTn id="18" presetID="20"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edge">
                                      <p:cBhvr>
                                        <p:cTn id="20"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250825" y="274638"/>
            <a:ext cx="8769350" cy="1143000"/>
          </a:xfrm>
        </p:spPr>
        <p:txBody>
          <a:bodyPr/>
          <a:lstStyle/>
          <a:p>
            <a:r>
              <a:rPr lang="ru-RU" smtClean="0">
                <a:solidFill>
                  <a:srgbClr val="FF5050"/>
                </a:solidFill>
              </a:rPr>
              <a:t>Реформация в стране помогла укреплению абсолютной королевской власти.</a:t>
            </a:r>
          </a:p>
        </p:txBody>
      </p:sp>
      <p:sp>
        <p:nvSpPr>
          <p:cNvPr id="67587" name="Rectangle 3"/>
          <p:cNvSpPr>
            <a:spLocks noGrp="1" noChangeArrowheads="1"/>
          </p:cNvSpPr>
          <p:nvPr>
            <p:ph type="body" idx="1"/>
          </p:nvPr>
        </p:nvSpPr>
        <p:spPr>
          <a:xfrm>
            <a:off x="395288" y="1600200"/>
            <a:ext cx="8624887" cy="4525963"/>
          </a:xfrm>
        </p:spPr>
        <p:txBody>
          <a:bodyPr/>
          <a:lstStyle/>
          <a:p>
            <a:r>
              <a:rPr lang="ru-RU" sz="3600" smtClean="0">
                <a:solidFill>
                  <a:srgbClr val="FFFF00"/>
                </a:solidFill>
              </a:rPr>
              <a:t>Государство стало сильнее, достигло успехов в развитии хозяйства и морской торговли. Господство на морях перешло к Англии.</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0" name="Rectangle 4"/>
          <p:cNvSpPr>
            <a:spLocks noGrp="1" noChangeArrowheads="1"/>
          </p:cNvSpPr>
          <p:nvPr>
            <p:ph type="title"/>
          </p:nvPr>
        </p:nvSpPr>
        <p:spPr/>
        <p:txBody>
          <a:bodyPr/>
          <a:lstStyle/>
          <a:p>
            <a:endParaRPr lang="ru-RU" smtClean="0"/>
          </a:p>
        </p:txBody>
      </p:sp>
      <p:pic>
        <p:nvPicPr>
          <p:cNvPr id="65542" name="Picture 6" descr="Картинка 20 из 37"/>
          <p:cNvPicPr>
            <a:picLocks noChangeAspect="1" noChangeArrowheads="1"/>
          </p:cNvPicPr>
          <p:nvPr/>
        </p:nvPicPr>
        <p:blipFill>
          <a:blip r:embed="rId2" cstate="print"/>
          <a:srcRect/>
          <a:stretch>
            <a:fillRect/>
          </a:stretch>
        </p:blipFill>
        <p:spPr bwMode="auto">
          <a:xfrm>
            <a:off x="285750" y="214313"/>
            <a:ext cx="8572500" cy="6429375"/>
          </a:xfrm>
          <a:prstGeom prst="rect">
            <a:avLst/>
          </a:prstGeom>
          <a:noFill/>
        </p:spPr>
      </p:pic>
      <p:sp>
        <p:nvSpPr>
          <p:cNvPr id="65543" name="Text Box 7"/>
          <p:cNvSpPr txBox="1">
            <a:spLocks noChangeArrowheads="1"/>
          </p:cNvSpPr>
          <p:nvPr/>
        </p:nvSpPr>
        <p:spPr bwMode="auto">
          <a:xfrm>
            <a:off x="900113" y="620713"/>
            <a:ext cx="7416800" cy="366712"/>
          </a:xfrm>
          <a:prstGeom prst="rect">
            <a:avLst/>
          </a:prstGeom>
          <a:noFill/>
          <a:ln w="9525">
            <a:noFill/>
            <a:miter lim="800000"/>
            <a:headEnd/>
            <a:tailEnd/>
          </a:ln>
          <a:effectLst/>
        </p:spPr>
        <p:txBody>
          <a:bodyPr>
            <a:spAutoFit/>
          </a:bodyPr>
          <a:lstStyle/>
          <a:p>
            <a:pPr>
              <a:spcBef>
                <a:spcPct val="50000"/>
              </a:spcBef>
            </a:pPr>
            <a:endParaRPr lang="ru-RU"/>
          </a:p>
        </p:txBody>
      </p:sp>
      <p:sp>
        <p:nvSpPr>
          <p:cNvPr id="65544" name="Text Box 8"/>
          <p:cNvSpPr txBox="1">
            <a:spLocks noChangeArrowheads="1"/>
          </p:cNvSpPr>
          <p:nvPr/>
        </p:nvSpPr>
        <p:spPr bwMode="auto">
          <a:xfrm>
            <a:off x="900113" y="333375"/>
            <a:ext cx="7704137" cy="1552575"/>
          </a:xfrm>
          <a:prstGeom prst="rect">
            <a:avLst/>
          </a:prstGeom>
          <a:noFill/>
          <a:ln w="9525">
            <a:noFill/>
            <a:miter lim="800000"/>
            <a:headEnd/>
            <a:tailEnd/>
          </a:ln>
          <a:effectLst/>
        </p:spPr>
        <p:txBody>
          <a:bodyPr>
            <a:spAutoFit/>
          </a:bodyPr>
          <a:lstStyle/>
          <a:p>
            <a:pPr>
              <a:spcBef>
                <a:spcPct val="50000"/>
              </a:spcBef>
            </a:pPr>
            <a:r>
              <a:rPr lang="ru-RU" sz="2400">
                <a:solidFill>
                  <a:schemeClr val="bg1"/>
                </a:solidFill>
              </a:rPr>
              <a:t>Реформацию в Англии можно в полном смысле назвать «Реформацией сверху», так как во главе её стал английский король Генрих VIII из династии Тюдоров.</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65542"/>
                                        </p:tgtEl>
                                        <p:attrNameLst>
                                          <p:attrName>style.visibility</p:attrName>
                                        </p:attrNameLst>
                                      </p:cBhvr>
                                      <p:to>
                                        <p:strVal val="visible"/>
                                      </p:to>
                                    </p:set>
                                    <p:animEffect transition="in" filter="randombar(horizontal)">
                                      <p:cBhvr>
                                        <p:cTn id="7" dur="3000"/>
                                        <p:tgtEl>
                                          <p:spTgt spid="655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Заголовок 3"/>
          <p:cNvSpPr>
            <a:spLocks noGrp="1"/>
          </p:cNvSpPr>
          <p:nvPr>
            <p:ph type="title"/>
          </p:nvPr>
        </p:nvSpPr>
        <p:spPr>
          <a:xfrm>
            <a:off x="4427538" y="274638"/>
            <a:ext cx="4592637" cy="6154737"/>
          </a:xfrm>
        </p:spPr>
        <p:txBody>
          <a:bodyPr/>
          <a:lstStyle/>
          <a:p>
            <a:r>
              <a:rPr lang="ru-RU" sz="2400" b="1" smtClean="0">
                <a:solidFill>
                  <a:srgbClr val="FFFF00"/>
                </a:solidFill>
              </a:rPr>
              <a:t>Первоначально Генрих был противником Реформации, даже написал книги против Лютера «В защиту семи таинств» (1521), в основе которой были не аргументы, а брань в адрес реформатора. Однако за этот труд король получил от Папы титул «защитник веры». Тем не менее, обстоятельства вынудили Генриха изменить свою позицию.</a:t>
            </a:r>
            <a:br>
              <a:rPr lang="ru-RU" sz="2400" b="1" smtClean="0">
                <a:solidFill>
                  <a:srgbClr val="FFFF00"/>
                </a:solidFill>
              </a:rPr>
            </a:br>
            <a:endParaRPr lang="ru-RU" sz="2400" b="1" smtClean="0">
              <a:solidFill>
                <a:srgbClr val="FFFF00"/>
              </a:solidFill>
            </a:endParaRPr>
          </a:p>
        </p:txBody>
      </p:sp>
      <p:pic>
        <p:nvPicPr>
          <p:cNvPr id="37892" name="Picture 4" descr="Картинка 1 из 15915"/>
          <p:cNvPicPr>
            <a:picLocks noChangeAspect="1" noChangeArrowheads="1"/>
          </p:cNvPicPr>
          <p:nvPr/>
        </p:nvPicPr>
        <p:blipFill>
          <a:blip r:embed="rId2" cstate="print"/>
          <a:srcRect/>
          <a:stretch>
            <a:fillRect/>
          </a:stretch>
        </p:blipFill>
        <p:spPr bwMode="auto">
          <a:xfrm>
            <a:off x="250825" y="260350"/>
            <a:ext cx="3384550" cy="5976938"/>
          </a:xfrm>
          <a:prstGeom prst="rect">
            <a:avLst/>
          </a:prstGeom>
          <a:noFill/>
        </p:spPr>
      </p:pic>
      <p:sp>
        <p:nvSpPr>
          <p:cNvPr id="37893" name="Text Box 5"/>
          <p:cNvSpPr txBox="1">
            <a:spLocks noChangeArrowheads="1"/>
          </p:cNvSpPr>
          <p:nvPr/>
        </p:nvSpPr>
        <p:spPr bwMode="auto">
          <a:xfrm>
            <a:off x="827088" y="6381750"/>
            <a:ext cx="2232025" cy="366713"/>
          </a:xfrm>
          <a:prstGeom prst="rect">
            <a:avLst/>
          </a:prstGeom>
          <a:noFill/>
          <a:ln w="9525">
            <a:noFill/>
            <a:miter lim="800000"/>
            <a:headEnd/>
            <a:tailEnd/>
          </a:ln>
          <a:effectLst/>
        </p:spPr>
        <p:txBody>
          <a:bodyPr>
            <a:spAutoFit/>
          </a:bodyPr>
          <a:lstStyle/>
          <a:p>
            <a:pPr algn="ctr">
              <a:spcBef>
                <a:spcPct val="50000"/>
              </a:spcBef>
            </a:pPr>
            <a:r>
              <a:rPr lang="ru-RU" b="1"/>
              <a:t>Генрих </a:t>
            </a:r>
            <a:r>
              <a:rPr lang="en-US" b="1"/>
              <a:t>VIII</a:t>
            </a:r>
            <a:endParaRPr lang="ru-RU" b="1"/>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Заголовок 1"/>
          <p:cNvSpPr>
            <a:spLocks noGrp="1"/>
          </p:cNvSpPr>
          <p:nvPr>
            <p:ph type="title"/>
          </p:nvPr>
        </p:nvSpPr>
        <p:spPr>
          <a:xfrm>
            <a:off x="0" y="0"/>
            <a:ext cx="9020175" cy="692150"/>
          </a:xfrm>
        </p:spPr>
        <p:txBody>
          <a:bodyPr/>
          <a:lstStyle/>
          <a:p>
            <a:r>
              <a:rPr lang="ru-RU" sz="2800" smtClean="0"/>
              <a:t> </a:t>
            </a:r>
            <a:br>
              <a:rPr lang="ru-RU" sz="2800" smtClean="0"/>
            </a:br>
            <a:r>
              <a:rPr lang="ru-RU" sz="2800" smtClean="0"/>
              <a:t> </a:t>
            </a:r>
            <a:r>
              <a:rPr lang="ru-RU" sz="2800" smtClean="0">
                <a:solidFill>
                  <a:schemeClr val="tx2"/>
                </a:solidFill>
              </a:rPr>
              <a:t>При Генрихе </a:t>
            </a:r>
            <a:r>
              <a:rPr lang="en-US" sz="2800" smtClean="0">
                <a:solidFill>
                  <a:schemeClr val="tx2"/>
                </a:solidFill>
              </a:rPr>
              <a:t>VIII</a:t>
            </a:r>
            <a:r>
              <a:rPr lang="ru-RU" sz="2800" smtClean="0">
                <a:solidFill>
                  <a:schemeClr val="tx2"/>
                </a:solidFill>
              </a:rPr>
              <a:t>  абсолютизм ещё более усилился.</a:t>
            </a:r>
          </a:p>
        </p:txBody>
      </p:sp>
      <p:sp>
        <p:nvSpPr>
          <p:cNvPr id="38914" name="Содержимое 2"/>
          <p:cNvSpPr>
            <a:spLocks noGrp="1"/>
          </p:cNvSpPr>
          <p:nvPr>
            <p:ph sz="half" idx="1"/>
          </p:nvPr>
        </p:nvSpPr>
        <p:spPr>
          <a:xfrm>
            <a:off x="142875" y="908050"/>
            <a:ext cx="5637213" cy="5735638"/>
          </a:xfrm>
        </p:spPr>
        <p:txBody>
          <a:bodyPr/>
          <a:lstStyle/>
          <a:p>
            <a:r>
              <a:rPr lang="ru-RU" smtClean="0"/>
              <a:t>Это жестокий и своенравный тиран, женатый 6 раз и затмил славу Синей бороды.</a:t>
            </a:r>
          </a:p>
          <a:p>
            <a:r>
              <a:rPr lang="ru-RU" smtClean="0"/>
              <a:t>Поводом к началу Реформации в Англии послужил отказ папы римского разрешить Генриху </a:t>
            </a:r>
            <a:r>
              <a:rPr lang="en-US" smtClean="0"/>
              <a:t>VIII</a:t>
            </a:r>
            <a:r>
              <a:rPr lang="ru-RU" smtClean="0"/>
              <a:t> развод с Екатериной Арагонской. Она являлась тёткой германского императора Карла </a:t>
            </a:r>
            <a:r>
              <a:rPr lang="en-US" smtClean="0"/>
              <a:t>V</a:t>
            </a:r>
            <a:r>
              <a:rPr lang="ru-RU" smtClean="0"/>
              <a:t>.</a:t>
            </a:r>
          </a:p>
        </p:txBody>
      </p:sp>
      <p:pic>
        <p:nvPicPr>
          <p:cNvPr id="38918" name="Picture 6" descr="Картинка 4 из 1293"/>
          <p:cNvPicPr>
            <a:picLocks noChangeAspect="1" noChangeArrowheads="1"/>
          </p:cNvPicPr>
          <p:nvPr/>
        </p:nvPicPr>
        <p:blipFill>
          <a:blip r:embed="rId2" cstate="print"/>
          <a:srcRect/>
          <a:stretch>
            <a:fillRect/>
          </a:stretch>
        </p:blipFill>
        <p:spPr bwMode="auto">
          <a:xfrm>
            <a:off x="5508625" y="1196975"/>
            <a:ext cx="3455988" cy="4968875"/>
          </a:xfrm>
          <a:prstGeom prst="rect">
            <a:avLst/>
          </a:prstGeom>
          <a:noFill/>
        </p:spPr>
      </p:pic>
      <p:sp>
        <p:nvSpPr>
          <p:cNvPr id="38919" name="Text Box 7"/>
          <p:cNvSpPr txBox="1">
            <a:spLocks noChangeArrowheads="1"/>
          </p:cNvSpPr>
          <p:nvPr/>
        </p:nvSpPr>
        <p:spPr bwMode="auto">
          <a:xfrm>
            <a:off x="6084888" y="6308725"/>
            <a:ext cx="3059112" cy="366713"/>
          </a:xfrm>
          <a:prstGeom prst="rect">
            <a:avLst/>
          </a:prstGeom>
          <a:noFill/>
          <a:ln w="9525">
            <a:noFill/>
            <a:miter lim="800000"/>
            <a:headEnd/>
            <a:tailEnd/>
          </a:ln>
          <a:effectLst/>
        </p:spPr>
        <p:txBody>
          <a:bodyPr>
            <a:spAutoFit/>
          </a:bodyPr>
          <a:lstStyle/>
          <a:p>
            <a:pPr>
              <a:spcBef>
                <a:spcPct val="50000"/>
              </a:spcBef>
            </a:pPr>
            <a:r>
              <a:rPr lang="ru-RU"/>
              <a:t>Екатерина Арагонская</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Заголовок 1"/>
          <p:cNvSpPr>
            <a:spLocks noGrp="1"/>
          </p:cNvSpPr>
          <p:nvPr>
            <p:ph type="title"/>
          </p:nvPr>
        </p:nvSpPr>
        <p:spPr>
          <a:xfrm>
            <a:off x="1500188" y="285750"/>
            <a:ext cx="6316662" cy="1143000"/>
          </a:xfrm>
        </p:spPr>
        <p:txBody>
          <a:bodyPr/>
          <a:lstStyle/>
          <a:p>
            <a:r>
              <a:rPr lang="ru-RU" smtClean="0"/>
              <a:t>Климент </a:t>
            </a:r>
            <a:r>
              <a:rPr lang="en-US" smtClean="0"/>
              <a:t>VII</a:t>
            </a:r>
            <a:r>
              <a:rPr lang="ru-RU" smtClean="0"/>
              <a:t> был против развода Генриха </a:t>
            </a:r>
            <a:r>
              <a:rPr lang="en-US" smtClean="0"/>
              <a:t>VIII</a:t>
            </a:r>
            <a:r>
              <a:rPr lang="ru-RU" smtClean="0"/>
              <a:t>.</a:t>
            </a:r>
          </a:p>
        </p:txBody>
      </p:sp>
      <p:pic>
        <p:nvPicPr>
          <p:cNvPr id="4098" name="Picture 2" descr="C:\Documents and Settings\777\Мои документы\Мои рисунки\климент 7.jpg"/>
          <p:cNvPicPr>
            <a:picLocks noGrp="1" noChangeAspect="1" noChangeArrowheads="1"/>
          </p:cNvPicPr>
          <p:nvPr>
            <p:ph idx="1"/>
          </p:nvPr>
        </p:nvPicPr>
        <p:blipFill>
          <a:blip r:embed="rId2" cstate="print"/>
          <a:srcRect/>
          <a:stretch>
            <a:fillRect/>
          </a:stretch>
        </p:blipFill>
        <p:spPr>
          <a:xfrm>
            <a:off x="2786063" y="1785938"/>
            <a:ext cx="4062412" cy="4856162"/>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barn(inHorizontal)">
                                      <p:cBhvr>
                                        <p:cTn id="7"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Текст 5"/>
          <p:cNvSpPr>
            <a:spLocks noGrp="1"/>
          </p:cNvSpPr>
          <p:nvPr>
            <p:ph type="body" sz="half" idx="2"/>
          </p:nvPr>
        </p:nvSpPr>
        <p:spPr>
          <a:xfrm>
            <a:off x="179388" y="285750"/>
            <a:ext cx="4537075" cy="5159375"/>
          </a:xfrm>
        </p:spPr>
        <p:txBody>
          <a:bodyPr/>
          <a:lstStyle/>
          <a:p>
            <a:r>
              <a:rPr lang="ru-RU" sz="2800" b="1" smtClean="0">
                <a:solidFill>
                  <a:srgbClr val="CCFF33"/>
                </a:solidFill>
              </a:rPr>
              <a:t>Не получив развода при помощи папы Римского</a:t>
            </a:r>
            <a:r>
              <a:rPr lang="en-US" sz="2800" b="1" smtClean="0">
                <a:solidFill>
                  <a:srgbClr val="CCFF33"/>
                </a:solidFill>
              </a:rPr>
              <a:t>VIII</a:t>
            </a:r>
            <a:r>
              <a:rPr lang="ru-RU" sz="2800" b="1" smtClean="0">
                <a:solidFill>
                  <a:srgbClr val="CCFF33"/>
                </a:solidFill>
              </a:rPr>
              <a:t> принял решение реформировать церковь.</a:t>
            </a:r>
          </a:p>
        </p:txBody>
      </p:sp>
      <p:pic>
        <p:nvPicPr>
          <p:cNvPr id="41989" name="Picture 5" descr="Картинка 9 из 15915"/>
          <p:cNvPicPr>
            <a:picLocks noChangeAspect="1" noChangeArrowheads="1"/>
          </p:cNvPicPr>
          <p:nvPr/>
        </p:nvPicPr>
        <p:blipFill>
          <a:blip r:embed="rId2" cstate="print"/>
          <a:srcRect/>
          <a:stretch>
            <a:fillRect/>
          </a:stretch>
        </p:blipFill>
        <p:spPr bwMode="auto">
          <a:xfrm>
            <a:off x="4932363" y="620713"/>
            <a:ext cx="3771900" cy="5391150"/>
          </a:xfrm>
          <a:prstGeom prst="rect">
            <a:avLst/>
          </a:prstGeom>
          <a:noFill/>
        </p:spPr>
      </p:pic>
      <p:sp>
        <p:nvSpPr>
          <p:cNvPr id="41990" name="Text Box 6"/>
          <p:cNvSpPr txBox="1">
            <a:spLocks noChangeArrowheads="1"/>
          </p:cNvSpPr>
          <p:nvPr/>
        </p:nvSpPr>
        <p:spPr bwMode="auto">
          <a:xfrm>
            <a:off x="250825" y="3429000"/>
            <a:ext cx="4033838" cy="2227263"/>
          </a:xfrm>
          <a:prstGeom prst="rect">
            <a:avLst/>
          </a:prstGeom>
          <a:solidFill>
            <a:srgbClr val="FFFF00"/>
          </a:solidFill>
          <a:ln w="9525">
            <a:noFill/>
            <a:miter lim="800000"/>
            <a:headEnd/>
            <a:tailEnd/>
          </a:ln>
          <a:effectLst/>
        </p:spPr>
        <p:txBody>
          <a:bodyPr>
            <a:spAutoFit/>
          </a:bodyPr>
          <a:lstStyle/>
          <a:p>
            <a:pPr>
              <a:spcBef>
                <a:spcPct val="50000"/>
              </a:spcBef>
            </a:pPr>
            <a:r>
              <a:rPr lang="ru-RU" sz="2800">
                <a:solidFill>
                  <a:schemeClr val="bg1"/>
                </a:solidFill>
              </a:rPr>
              <a:t>В 1534г парламент издал закон, объявивший короля и его преемников главой церкви.</a:t>
            </a:r>
          </a:p>
        </p:txBody>
      </p:sp>
    </p:spTree>
  </p:cSld>
  <p:clrMapOvr>
    <a:masterClrMapping/>
  </p:clrMapOvr>
  <p:transition>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Заголовок 3"/>
          <p:cNvSpPr>
            <a:spLocks noGrp="1"/>
          </p:cNvSpPr>
          <p:nvPr>
            <p:ph type="title"/>
          </p:nvPr>
        </p:nvSpPr>
        <p:spPr>
          <a:xfrm>
            <a:off x="357188" y="142875"/>
            <a:ext cx="8662987" cy="3857625"/>
          </a:xfrm>
        </p:spPr>
        <p:txBody>
          <a:bodyPr/>
          <a:lstStyle/>
          <a:p>
            <a:r>
              <a:rPr lang="ru-RU" smtClean="0"/>
              <a:t>За первым шагом последовал и второй. Церковь была лишена своих богатств. 3 тысячи монастырей были закрыты. </a:t>
            </a:r>
            <a:br>
              <a:rPr lang="ru-RU" smtClean="0"/>
            </a:br>
            <a:r>
              <a:rPr lang="ru-RU" smtClean="0"/>
              <a:t>Король казнил тех, кто не хотел признать законность развода с Екатериной Арагонской. Среди казнённых был гуманист Томас Мор.</a:t>
            </a:r>
            <a:br>
              <a:rPr lang="ru-RU" smtClean="0"/>
            </a:br>
            <a:endParaRPr lang="ru-RU" smtClean="0"/>
          </a:p>
        </p:txBody>
      </p:sp>
      <p:pic>
        <p:nvPicPr>
          <p:cNvPr id="46082" name="Picture 2" descr="C:\Documents and Settings\777\Мои документы\Мои рисунки\томас мор.jpg"/>
          <p:cNvPicPr>
            <a:picLocks noChangeAspect="1" noChangeArrowheads="1"/>
          </p:cNvPicPr>
          <p:nvPr/>
        </p:nvPicPr>
        <p:blipFill>
          <a:blip r:embed="rId2" cstate="print"/>
          <a:srcRect/>
          <a:stretch>
            <a:fillRect/>
          </a:stretch>
        </p:blipFill>
        <p:spPr bwMode="auto">
          <a:xfrm>
            <a:off x="3000375" y="3214688"/>
            <a:ext cx="2714625" cy="3500437"/>
          </a:xfrm>
          <a:prstGeom prst="rect">
            <a:avLst/>
          </a:prstGeom>
          <a:noFill/>
          <a:ln w="9525">
            <a:noFill/>
            <a:miter lim="800000"/>
            <a:headEnd/>
            <a:tailEnd/>
          </a:ln>
        </p:spPr>
      </p:pic>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38" y="274638"/>
            <a:ext cx="8377237" cy="1143000"/>
          </a:xfrm>
        </p:spPr>
        <p:txBody>
          <a:bodyPr/>
          <a:lstStyle/>
          <a:p>
            <a:r>
              <a:rPr lang="ru-RU" smtClean="0"/>
              <a:t>Отличия англиканской церкви от католической:</a:t>
            </a:r>
          </a:p>
        </p:txBody>
      </p:sp>
      <p:sp>
        <p:nvSpPr>
          <p:cNvPr id="3" name="Содержимое 2"/>
          <p:cNvSpPr>
            <a:spLocks noGrp="1"/>
          </p:cNvSpPr>
          <p:nvPr>
            <p:ph idx="1"/>
          </p:nvPr>
        </p:nvSpPr>
        <p:spPr>
          <a:xfrm>
            <a:off x="214313" y="1600200"/>
            <a:ext cx="8805862" cy="5043488"/>
          </a:xfrm>
        </p:spPr>
        <p:txBody>
          <a:bodyPr/>
          <a:lstStyle/>
          <a:p>
            <a:r>
              <a:rPr lang="ru-RU" smtClean="0"/>
              <a:t>1) Англиканская церковь не подчинялась папе римскому.</a:t>
            </a:r>
          </a:p>
          <a:p>
            <a:r>
              <a:rPr lang="ru-RU" smtClean="0"/>
              <a:t>2) Главой англиканской церкви являлся король.</a:t>
            </a:r>
          </a:p>
          <a:p>
            <a:r>
              <a:rPr lang="ru-RU" smtClean="0"/>
              <a:t>3) Церковь и монастыри лишаются имущества.</a:t>
            </a:r>
          </a:p>
          <a:p>
            <a:r>
              <a:rPr lang="ru-RU" smtClean="0"/>
              <a:t>4) Монастыри закрываются, а монахи из них изгоняются.</a:t>
            </a:r>
          </a:p>
          <a:p>
            <a:r>
              <a:rPr lang="ru-RU" smtClean="0"/>
              <a:t>5) В основе учения англиканской церкви, как и лютеранства, лежит идея «оправдания верой».</a:t>
            </a:r>
          </a:p>
          <a:p>
            <a:r>
              <a:rPr lang="ru-RU" smtClean="0"/>
              <a:t>6) Сохранялись обряды: крещение, причащение, покаяние.</a:t>
            </a:r>
          </a:p>
          <a:p>
            <a:r>
              <a:rPr lang="ru-RU" smtClean="0"/>
              <a:t>7) Допускалось почитание икон, пышные обряды.</a:t>
            </a:r>
          </a:p>
          <a:p>
            <a:r>
              <a:rPr lang="ru-RU" smtClean="0"/>
              <a:t>Библия была переведена на английский язык, и богослужение проводилось на английском языке.</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1000"/>
                                        <p:tgtEl>
                                          <p:spTgt spid="3">
                                            <p:txEl>
                                              <p:pRg st="1" end="1"/>
                                            </p:txEl>
                                          </p:spTgt>
                                        </p:tgtEl>
                                      </p:cBhvr>
                                    </p:animEffect>
                                    <p:anim calcmode="lin" valueType="num">
                                      <p:cBhvr>
                                        <p:cTn id="2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1000"/>
                                        <p:tgtEl>
                                          <p:spTgt spid="3">
                                            <p:txEl>
                                              <p:pRg st="2" end="2"/>
                                            </p:txEl>
                                          </p:spTgt>
                                        </p:tgtEl>
                                      </p:cBhvr>
                                    </p:animEffect>
                                    <p:anim calcmode="lin" valueType="num">
                                      <p:cBhvr>
                                        <p:cTn id="3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fade">
                                      <p:cBhvr>
                                        <p:cTn id="36" dur="1000"/>
                                        <p:tgtEl>
                                          <p:spTgt spid="3">
                                            <p:txEl>
                                              <p:pRg st="3" end="3"/>
                                            </p:txEl>
                                          </p:spTgt>
                                        </p:tgtEl>
                                      </p:cBhvr>
                                    </p:animEffect>
                                    <p:anim calcmode="lin" valueType="num">
                                      <p:cBhvr>
                                        <p:cTn id="3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fade">
                                      <p:cBhvr>
                                        <p:cTn id="43" dur="1000"/>
                                        <p:tgtEl>
                                          <p:spTgt spid="3">
                                            <p:txEl>
                                              <p:pRg st="4" end="4"/>
                                            </p:txEl>
                                          </p:spTgt>
                                        </p:tgtEl>
                                      </p:cBhvr>
                                    </p:animEffect>
                                    <p:anim calcmode="lin" valueType="num">
                                      <p:cBhvr>
                                        <p:cTn id="4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3">
                                            <p:txEl>
                                              <p:pRg st="5" end="5"/>
                                            </p:txEl>
                                          </p:spTgt>
                                        </p:tgtEl>
                                        <p:attrNameLst>
                                          <p:attrName>style.visibility</p:attrName>
                                        </p:attrNameLst>
                                      </p:cBhvr>
                                      <p:to>
                                        <p:strVal val="visible"/>
                                      </p:to>
                                    </p:set>
                                    <p:animEffect transition="in" filter="fade">
                                      <p:cBhvr>
                                        <p:cTn id="50" dur="1000"/>
                                        <p:tgtEl>
                                          <p:spTgt spid="3">
                                            <p:txEl>
                                              <p:pRg st="5" end="5"/>
                                            </p:txEl>
                                          </p:spTgt>
                                        </p:tgtEl>
                                      </p:cBhvr>
                                    </p:animEffect>
                                    <p:anim calcmode="lin" valueType="num">
                                      <p:cBhvr>
                                        <p:cTn id="5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3">
                                            <p:txEl>
                                              <p:pRg st="6" end="6"/>
                                            </p:txEl>
                                          </p:spTgt>
                                        </p:tgtEl>
                                        <p:attrNameLst>
                                          <p:attrName>style.visibility</p:attrName>
                                        </p:attrNameLst>
                                      </p:cBhvr>
                                      <p:to>
                                        <p:strVal val="visible"/>
                                      </p:to>
                                    </p:set>
                                    <p:animEffect transition="in" filter="fade">
                                      <p:cBhvr>
                                        <p:cTn id="57" dur="1000"/>
                                        <p:tgtEl>
                                          <p:spTgt spid="3">
                                            <p:txEl>
                                              <p:pRg st="6" end="6"/>
                                            </p:txEl>
                                          </p:spTgt>
                                        </p:tgtEl>
                                      </p:cBhvr>
                                    </p:animEffect>
                                    <p:anim calcmode="lin" valueType="num">
                                      <p:cBhvr>
                                        <p:cTn id="5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grpId="0" nodeType="clickEffect">
                                  <p:stCondLst>
                                    <p:cond delay="0"/>
                                  </p:stCondLst>
                                  <p:childTnLst>
                                    <p:set>
                                      <p:cBhvr>
                                        <p:cTn id="63" dur="1" fill="hold">
                                          <p:stCondLst>
                                            <p:cond delay="0"/>
                                          </p:stCondLst>
                                        </p:cTn>
                                        <p:tgtEl>
                                          <p:spTgt spid="3">
                                            <p:txEl>
                                              <p:pRg st="7" end="7"/>
                                            </p:txEl>
                                          </p:spTgt>
                                        </p:tgtEl>
                                        <p:attrNameLst>
                                          <p:attrName>style.visibility</p:attrName>
                                        </p:attrNameLst>
                                      </p:cBhvr>
                                      <p:to>
                                        <p:strVal val="visible"/>
                                      </p:to>
                                    </p:set>
                                    <p:animEffect transition="in" filter="fade">
                                      <p:cBhvr>
                                        <p:cTn id="64" dur="1000"/>
                                        <p:tgtEl>
                                          <p:spTgt spid="3">
                                            <p:txEl>
                                              <p:pRg st="7" end="7"/>
                                            </p:txEl>
                                          </p:spTgt>
                                        </p:tgtEl>
                                      </p:cBhvr>
                                    </p:animEffect>
                                    <p:anim calcmode="lin" valueType="num">
                                      <p:cBhvr>
                                        <p:cTn id="6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2.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3.xml><?xml version="1.0" encoding="utf-8"?>
<p:tagLst xmlns:a="http://schemas.openxmlformats.org/drawingml/2006/main" xmlns:r="http://schemas.openxmlformats.org/officeDocument/2006/relationships" xmlns:p="http://schemas.openxmlformats.org/presentationml/2006/main">
  <p:tag name="RNRSTYLE" val="Indezine_SM2_Title"/>
</p:tagLst>
</file>

<file path=ppt/tags/tag4.xml><?xml version="1.0" encoding="utf-8"?>
<p:tagLst xmlns:a="http://schemas.openxmlformats.org/drawingml/2006/main" xmlns:r="http://schemas.openxmlformats.org/officeDocument/2006/relationships" xmlns:p="http://schemas.openxmlformats.org/presentationml/2006/main">
  <p:tag name="RNRSTYLE" val="Indezine_SM2_Text"/>
</p:tagLst>
</file>

<file path=ppt/theme/theme1.xml><?xml version="1.0" encoding="utf-8"?>
<a:theme xmlns:a="http://schemas.openxmlformats.org/drawingml/2006/main" name="Тема9">
  <a:themeElements>
    <a:clrScheme name="Тема Office 2">
      <a:dk1>
        <a:srgbClr val="333333"/>
      </a:dk1>
      <a:lt1>
        <a:srgbClr val="FFFFFF"/>
      </a:lt1>
      <a:dk2>
        <a:srgbClr val="000099"/>
      </a:dk2>
      <a:lt2>
        <a:srgbClr val="FFFFFF"/>
      </a:lt2>
      <a:accent1>
        <a:srgbClr val="CBA1F7"/>
      </a:accent1>
      <a:accent2>
        <a:srgbClr val="85BEF2"/>
      </a:accent2>
      <a:accent3>
        <a:srgbClr val="AAAACA"/>
      </a:accent3>
      <a:accent4>
        <a:srgbClr val="DADADA"/>
      </a:accent4>
      <a:accent5>
        <a:srgbClr val="E2CDFA"/>
      </a:accent5>
      <a:accent6>
        <a:srgbClr val="78ACDB"/>
      </a:accent6>
      <a:hlink>
        <a:srgbClr val="B2B2FF"/>
      </a:hlink>
      <a:folHlink>
        <a:srgbClr val="EBC0E2"/>
      </a:folHlink>
    </a:clrScheme>
    <a:fontScheme name="Тема Office">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Тема Office 1">
        <a:dk1>
          <a:srgbClr val="333333"/>
        </a:dk1>
        <a:lt1>
          <a:srgbClr val="FFFFFF"/>
        </a:lt1>
        <a:dk2>
          <a:srgbClr val="000099"/>
        </a:dk2>
        <a:lt2>
          <a:srgbClr val="FFFFFF"/>
        </a:lt2>
        <a:accent1>
          <a:srgbClr val="9090DE"/>
        </a:accent1>
        <a:accent2>
          <a:srgbClr val="A6A6ED"/>
        </a:accent2>
        <a:accent3>
          <a:srgbClr val="AAAACA"/>
        </a:accent3>
        <a:accent4>
          <a:srgbClr val="DADADA"/>
        </a:accent4>
        <a:accent5>
          <a:srgbClr val="C6C6EC"/>
        </a:accent5>
        <a:accent6>
          <a:srgbClr val="9696D7"/>
        </a:accent6>
        <a:hlink>
          <a:srgbClr val="B2B2FF"/>
        </a:hlink>
        <a:folHlink>
          <a:srgbClr val="B2BFFF"/>
        </a:folHlink>
      </a:clrScheme>
      <a:clrMap bg1="dk2" tx1="lt1" bg2="dk1" tx2="lt2" accent1="accent1" accent2="accent2" accent3="accent3" accent4="accent4" accent5="accent5" accent6="accent6" hlink="hlink" folHlink="folHlink"/>
    </a:extraClrScheme>
    <a:extraClrScheme>
      <a:clrScheme name="Тема Office 2">
        <a:dk1>
          <a:srgbClr val="333333"/>
        </a:dk1>
        <a:lt1>
          <a:srgbClr val="FFFFFF"/>
        </a:lt1>
        <a:dk2>
          <a:srgbClr val="000099"/>
        </a:dk2>
        <a:lt2>
          <a:srgbClr val="FFFFFF"/>
        </a:lt2>
        <a:accent1>
          <a:srgbClr val="CBA1F7"/>
        </a:accent1>
        <a:accent2>
          <a:srgbClr val="85BEF2"/>
        </a:accent2>
        <a:accent3>
          <a:srgbClr val="AAAACA"/>
        </a:accent3>
        <a:accent4>
          <a:srgbClr val="DADADA"/>
        </a:accent4>
        <a:accent5>
          <a:srgbClr val="E2CDFA"/>
        </a:accent5>
        <a:accent6>
          <a:srgbClr val="78ACDB"/>
        </a:accent6>
        <a:hlink>
          <a:srgbClr val="B2B2FF"/>
        </a:hlink>
        <a:folHlink>
          <a:srgbClr val="EBC0E2"/>
        </a:folHlink>
      </a:clrScheme>
      <a:clrMap bg1="dk2" tx1="lt1" bg2="dk1" tx2="lt2" accent1="accent1" accent2="accent2" accent3="accent3" accent4="accent4" accent5="accent5" accent6="accent6" hlink="hlink" folHlink="folHlink"/>
    </a:extraClrScheme>
    <a:extraClrScheme>
      <a:clrScheme name="Тема Office 3">
        <a:dk1>
          <a:srgbClr val="333333"/>
        </a:dk1>
        <a:lt1>
          <a:srgbClr val="FFFFFF"/>
        </a:lt1>
        <a:dk2>
          <a:srgbClr val="000099"/>
        </a:dk2>
        <a:lt2>
          <a:srgbClr val="FFFFFF"/>
        </a:lt2>
        <a:accent1>
          <a:srgbClr val="CCC652"/>
        </a:accent1>
        <a:accent2>
          <a:srgbClr val="A6A6FF"/>
        </a:accent2>
        <a:accent3>
          <a:srgbClr val="AAAACA"/>
        </a:accent3>
        <a:accent4>
          <a:srgbClr val="DADADA"/>
        </a:accent4>
        <a:accent5>
          <a:srgbClr val="E2DFB3"/>
        </a:accent5>
        <a:accent6>
          <a:srgbClr val="9696E7"/>
        </a:accent6>
        <a:hlink>
          <a:srgbClr val="CAD982"/>
        </a:hlink>
        <a:folHlink>
          <a:srgbClr val="F2D4AE"/>
        </a:folHlink>
      </a:clrScheme>
      <a:clrMap bg1="dk2" tx1="lt1" bg2="dk1" tx2="lt2" accent1="accent1" accent2="accent2" accent3="accent3" accent4="accent4" accent5="accent5" accent6="accent6" hlink="hlink" folHlink="folHlink"/>
    </a:extraClrScheme>
    <a:extraClrScheme>
      <a:clrScheme name="Тема Office 4">
        <a:dk1>
          <a:srgbClr val="333333"/>
        </a:dk1>
        <a:lt1>
          <a:srgbClr val="FFFFFF"/>
        </a:lt1>
        <a:dk2>
          <a:srgbClr val="000099"/>
        </a:dk2>
        <a:lt2>
          <a:srgbClr val="FFFFFF"/>
        </a:lt2>
        <a:accent1>
          <a:srgbClr val="DEB437"/>
        </a:accent1>
        <a:accent2>
          <a:srgbClr val="F2AAB1"/>
        </a:accent2>
        <a:accent3>
          <a:srgbClr val="AAAACA"/>
        </a:accent3>
        <a:accent4>
          <a:srgbClr val="DADADA"/>
        </a:accent4>
        <a:accent5>
          <a:srgbClr val="ECD6AE"/>
        </a:accent5>
        <a:accent6>
          <a:srgbClr val="DB9AA0"/>
        </a:accent6>
        <a:hlink>
          <a:srgbClr val="A5D998"/>
        </a:hlink>
        <a:folHlink>
          <a:srgbClr val="BFBFFF"/>
        </a:folHlink>
      </a:clrScheme>
      <a:clrMap bg1="dk2" tx1="lt1" bg2="dk1" tx2="lt2" accent1="accent1" accent2="accent2" accent3="accent3" accent4="accent4" accent5="accent5" accent6="accent6" hlink="hlink" folHlink="folHlink"/>
    </a:extraClrScheme>
    <a:extraClrScheme>
      <a:clrScheme name="Тема Office 5">
        <a:dk1>
          <a:srgbClr val="000000"/>
        </a:dk1>
        <a:lt1>
          <a:srgbClr val="FFFFFF"/>
        </a:lt1>
        <a:dk2>
          <a:srgbClr val="000000"/>
        </a:dk2>
        <a:lt2>
          <a:srgbClr val="CCCCCC"/>
        </a:lt2>
        <a:accent1>
          <a:srgbClr val="9090DE"/>
        </a:accent1>
        <a:accent2>
          <a:srgbClr val="A6A6ED"/>
        </a:accent2>
        <a:accent3>
          <a:srgbClr val="FFFFFF"/>
        </a:accent3>
        <a:accent4>
          <a:srgbClr val="000000"/>
        </a:accent4>
        <a:accent5>
          <a:srgbClr val="C6C6EC"/>
        </a:accent5>
        <a:accent6>
          <a:srgbClr val="9696D7"/>
        </a:accent6>
        <a:hlink>
          <a:srgbClr val="B2B2FF"/>
        </a:hlink>
        <a:folHlink>
          <a:srgbClr val="B2BFFF"/>
        </a:folHlink>
      </a:clrScheme>
      <a:clrMap bg1="lt1" tx1="dk1" bg2="lt2" tx2="dk2" accent1="accent1" accent2="accent2" accent3="accent3" accent4="accent4" accent5="accent5" accent6="accent6" hlink="hlink" folHlink="folHlink"/>
    </a:extraClrScheme>
    <a:extraClrScheme>
      <a:clrScheme name="Тема Office 6">
        <a:dk1>
          <a:srgbClr val="000000"/>
        </a:dk1>
        <a:lt1>
          <a:srgbClr val="FFFFFF"/>
        </a:lt1>
        <a:dk2>
          <a:srgbClr val="000000"/>
        </a:dk2>
        <a:lt2>
          <a:srgbClr val="CCCCCC"/>
        </a:lt2>
        <a:accent1>
          <a:srgbClr val="CBA1F7"/>
        </a:accent1>
        <a:accent2>
          <a:srgbClr val="85BEF2"/>
        </a:accent2>
        <a:accent3>
          <a:srgbClr val="FFFFFF"/>
        </a:accent3>
        <a:accent4>
          <a:srgbClr val="000000"/>
        </a:accent4>
        <a:accent5>
          <a:srgbClr val="E2CDFA"/>
        </a:accent5>
        <a:accent6>
          <a:srgbClr val="78ACDB"/>
        </a:accent6>
        <a:hlink>
          <a:srgbClr val="B2B2FF"/>
        </a:hlink>
        <a:folHlink>
          <a:srgbClr val="EBC0E2"/>
        </a:folHlink>
      </a:clrScheme>
      <a:clrMap bg1="lt1" tx1="dk1" bg2="lt2" tx2="dk2" accent1="accent1" accent2="accent2" accent3="accent3" accent4="accent4" accent5="accent5" accent6="accent6" hlink="hlink" folHlink="folHlink"/>
    </a:extraClrScheme>
    <a:extraClrScheme>
      <a:clrScheme name="Тема Office 7">
        <a:dk1>
          <a:srgbClr val="000000"/>
        </a:dk1>
        <a:lt1>
          <a:srgbClr val="FFFFFF"/>
        </a:lt1>
        <a:dk2>
          <a:srgbClr val="000000"/>
        </a:dk2>
        <a:lt2>
          <a:srgbClr val="CCCCCC"/>
        </a:lt2>
        <a:accent1>
          <a:srgbClr val="CCC652"/>
        </a:accent1>
        <a:accent2>
          <a:srgbClr val="A6A6FF"/>
        </a:accent2>
        <a:accent3>
          <a:srgbClr val="FFFFFF"/>
        </a:accent3>
        <a:accent4>
          <a:srgbClr val="000000"/>
        </a:accent4>
        <a:accent5>
          <a:srgbClr val="E2DFB3"/>
        </a:accent5>
        <a:accent6>
          <a:srgbClr val="9696E7"/>
        </a:accent6>
        <a:hlink>
          <a:srgbClr val="CAD982"/>
        </a:hlink>
        <a:folHlink>
          <a:srgbClr val="F2D4AE"/>
        </a:folHlink>
      </a:clrScheme>
      <a:clrMap bg1="lt1" tx1="dk1" bg2="lt2" tx2="dk2" accent1="accent1" accent2="accent2" accent3="accent3" accent4="accent4" accent5="accent5" accent6="accent6" hlink="hlink" folHlink="folHlink"/>
    </a:extraClrScheme>
    <a:extraClrScheme>
      <a:clrScheme name="Тема Office 8">
        <a:dk1>
          <a:srgbClr val="000000"/>
        </a:dk1>
        <a:lt1>
          <a:srgbClr val="FFFFFF"/>
        </a:lt1>
        <a:dk2>
          <a:srgbClr val="000000"/>
        </a:dk2>
        <a:lt2>
          <a:srgbClr val="CCCCCC"/>
        </a:lt2>
        <a:accent1>
          <a:srgbClr val="DEB437"/>
        </a:accent1>
        <a:accent2>
          <a:srgbClr val="F2AAB1"/>
        </a:accent2>
        <a:accent3>
          <a:srgbClr val="FFFFFF"/>
        </a:accent3>
        <a:accent4>
          <a:srgbClr val="000000"/>
        </a:accent4>
        <a:accent5>
          <a:srgbClr val="ECD6AE"/>
        </a:accent5>
        <a:accent6>
          <a:srgbClr val="DB9AA0"/>
        </a:accent6>
        <a:hlink>
          <a:srgbClr val="A5D998"/>
        </a:hlink>
        <a:folHlink>
          <a:srgbClr val="BFB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1_Default Design 2">
      <a:dk1>
        <a:srgbClr val="333333"/>
      </a:dk1>
      <a:lt1>
        <a:srgbClr val="FFFFFF"/>
      </a:lt1>
      <a:dk2>
        <a:srgbClr val="000099"/>
      </a:dk2>
      <a:lt2>
        <a:srgbClr val="FFFFFF"/>
      </a:lt2>
      <a:accent1>
        <a:srgbClr val="CBA1F7"/>
      </a:accent1>
      <a:accent2>
        <a:srgbClr val="85BEF2"/>
      </a:accent2>
      <a:accent3>
        <a:srgbClr val="AAAACA"/>
      </a:accent3>
      <a:accent4>
        <a:srgbClr val="DADADA"/>
      </a:accent4>
      <a:accent5>
        <a:srgbClr val="E2CDFA"/>
      </a:accent5>
      <a:accent6>
        <a:srgbClr val="78ACDB"/>
      </a:accent6>
      <a:hlink>
        <a:srgbClr val="B2B2FF"/>
      </a:hlink>
      <a:folHlink>
        <a:srgbClr val="EBC0E2"/>
      </a:folHlink>
    </a:clrScheme>
    <a:fontScheme name="1_Default Design">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333333"/>
        </a:dk1>
        <a:lt1>
          <a:srgbClr val="FFFFFF"/>
        </a:lt1>
        <a:dk2>
          <a:srgbClr val="000099"/>
        </a:dk2>
        <a:lt2>
          <a:srgbClr val="FFFFFF"/>
        </a:lt2>
        <a:accent1>
          <a:srgbClr val="9090DE"/>
        </a:accent1>
        <a:accent2>
          <a:srgbClr val="A6A6ED"/>
        </a:accent2>
        <a:accent3>
          <a:srgbClr val="AAAACA"/>
        </a:accent3>
        <a:accent4>
          <a:srgbClr val="DADADA"/>
        </a:accent4>
        <a:accent5>
          <a:srgbClr val="C6C6EC"/>
        </a:accent5>
        <a:accent6>
          <a:srgbClr val="9696D7"/>
        </a:accent6>
        <a:hlink>
          <a:srgbClr val="B2B2FF"/>
        </a:hlink>
        <a:folHlink>
          <a:srgbClr val="B2BFFF"/>
        </a:folHlink>
      </a:clrScheme>
      <a:clrMap bg1="dk2" tx1="lt1" bg2="dk1" tx2="lt2" accent1="accent1" accent2="accent2" accent3="accent3" accent4="accent4" accent5="accent5" accent6="accent6" hlink="hlink" folHlink="folHlink"/>
    </a:extraClrScheme>
    <a:extraClrScheme>
      <a:clrScheme name="1_Default Design 2">
        <a:dk1>
          <a:srgbClr val="333333"/>
        </a:dk1>
        <a:lt1>
          <a:srgbClr val="FFFFFF"/>
        </a:lt1>
        <a:dk2>
          <a:srgbClr val="000099"/>
        </a:dk2>
        <a:lt2>
          <a:srgbClr val="FFFFFF"/>
        </a:lt2>
        <a:accent1>
          <a:srgbClr val="CBA1F7"/>
        </a:accent1>
        <a:accent2>
          <a:srgbClr val="85BEF2"/>
        </a:accent2>
        <a:accent3>
          <a:srgbClr val="AAAACA"/>
        </a:accent3>
        <a:accent4>
          <a:srgbClr val="DADADA"/>
        </a:accent4>
        <a:accent5>
          <a:srgbClr val="E2CDFA"/>
        </a:accent5>
        <a:accent6>
          <a:srgbClr val="78ACDB"/>
        </a:accent6>
        <a:hlink>
          <a:srgbClr val="B2B2FF"/>
        </a:hlink>
        <a:folHlink>
          <a:srgbClr val="EBC0E2"/>
        </a:folHlink>
      </a:clrScheme>
      <a:clrMap bg1="dk2" tx1="lt1" bg2="dk1" tx2="lt2" accent1="accent1" accent2="accent2" accent3="accent3" accent4="accent4" accent5="accent5" accent6="accent6" hlink="hlink" folHlink="folHlink"/>
    </a:extraClrScheme>
    <a:extraClrScheme>
      <a:clrScheme name="1_Default Design 3">
        <a:dk1>
          <a:srgbClr val="333333"/>
        </a:dk1>
        <a:lt1>
          <a:srgbClr val="FFFFFF"/>
        </a:lt1>
        <a:dk2>
          <a:srgbClr val="000099"/>
        </a:dk2>
        <a:lt2>
          <a:srgbClr val="FFFFFF"/>
        </a:lt2>
        <a:accent1>
          <a:srgbClr val="CCC652"/>
        </a:accent1>
        <a:accent2>
          <a:srgbClr val="A6A6FF"/>
        </a:accent2>
        <a:accent3>
          <a:srgbClr val="AAAACA"/>
        </a:accent3>
        <a:accent4>
          <a:srgbClr val="DADADA"/>
        </a:accent4>
        <a:accent5>
          <a:srgbClr val="E2DFB3"/>
        </a:accent5>
        <a:accent6>
          <a:srgbClr val="9696E7"/>
        </a:accent6>
        <a:hlink>
          <a:srgbClr val="CAD982"/>
        </a:hlink>
        <a:folHlink>
          <a:srgbClr val="F2D4AE"/>
        </a:folHlink>
      </a:clrScheme>
      <a:clrMap bg1="dk2" tx1="lt1" bg2="dk1" tx2="lt2" accent1="accent1" accent2="accent2" accent3="accent3" accent4="accent4" accent5="accent5" accent6="accent6" hlink="hlink" folHlink="folHlink"/>
    </a:extraClrScheme>
    <a:extraClrScheme>
      <a:clrScheme name="1_Default Design 4">
        <a:dk1>
          <a:srgbClr val="333333"/>
        </a:dk1>
        <a:lt1>
          <a:srgbClr val="FFFFFF"/>
        </a:lt1>
        <a:dk2>
          <a:srgbClr val="000099"/>
        </a:dk2>
        <a:lt2>
          <a:srgbClr val="FFFFFF"/>
        </a:lt2>
        <a:accent1>
          <a:srgbClr val="DEB437"/>
        </a:accent1>
        <a:accent2>
          <a:srgbClr val="F2AAB1"/>
        </a:accent2>
        <a:accent3>
          <a:srgbClr val="AAAACA"/>
        </a:accent3>
        <a:accent4>
          <a:srgbClr val="DADADA"/>
        </a:accent4>
        <a:accent5>
          <a:srgbClr val="ECD6AE"/>
        </a:accent5>
        <a:accent6>
          <a:srgbClr val="DB9AA0"/>
        </a:accent6>
        <a:hlink>
          <a:srgbClr val="A5D998"/>
        </a:hlink>
        <a:folHlink>
          <a:srgbClr val="BFBFFF"/>
        </a:folHlink>
      </a:clrScheme>
      <a:clrMap bg1="dk2" tx1="lt1" bg2="dk1" tx2="lt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CCCCCC"/>
        </a:lt2>
        <a:accent1>
          <a:srgbClr val="9090DE"/>
        </a:accent1>
        <a:accent2>
          <a:srgbClr val="A6A6ED"/>
        </a:accent2>
        <a:accent3>
          <a:srgbClr val="FFFFFF"/>
        </a:accent3>
        <a:accent4>
          <a:srgbClr val="000000"/>
        </a:accent4>
        <a:accent5>
          <a:srgbClr val="C6C6EC"/>
        </a:accent5>
        <a:accent6>
          <a:srgbClr val="9696D7"/>
        </a:accent6>
        <a:hlink>
          <a:srgbClr val="B2B2FF"/>
        </a:hlink>
        <a:folHlink>
          <a:srgbClr val="B2BFFF"/>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CCCCCC"/>
        </a:lt2>
        <a:accent1>
          <a:srgbClr val="CBA1F7"/>
        </a:accent1>
        <a:accent2>
          <a:srgbClr val="85BEF2"/>
        </a:accent2>
        <a:accent3>
          <a:srgbClr val="FFFFFF"/>
        </a:accent3>
        <a:accent4>
          <a:srgbClr val="000000"/>
        </a:accent4>
        <a:accent5>
          <a:srgbClr val="E2CDFA"/>
        </a:accent5>
        <a:accent6>
          <a:srgbClr val="78ACDB"/>
        </a:accent6>
        <a:hlink>
          <a:srgbClr val="B2B2FF"/>
        </a:hlink>
        <a:folHlink>
          <a:srgbClr val="EBC0E2"/>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CCCCCC"/>
        </a:lt2>
        <a:accent1>
          <a:srgbClr val="CCC652"/>
        </a:accent1>
        <a:accent2>
          <a:srgbClr val="A6A6FF"/>
        </a:accent2>
        <a:accent3>
          <a:srgbClr val="FFFFFF"/>
        </a:accent3>
        <a:accent4>
          <a:srgbClr val="000000"/>
        </a:accent4>
        <a:accent5>
          <a:srgbClr val="E2DFB3"/>
        </a:accent5>
        <a:accent6>
          <a:srgbClr val="9696E7"/>
        </a:accent6>
        <a:hlink>
          <a:srgbClr val="CAD982"/>
        </a:hlink>
        <a:folHlink>
          <a:srgbClr val="F2D4AE"/>
        </a:folHlink>
      </a:clrScheme>
      <a:clrMap bg1="lt1" tx1="dk1" bg2="lt2" tx2="dk2" accent1="accent1" accent2="accent2" accent3="accent3" accent4="accent4" accent5="accent5" accent6="accent6" hlink="hlink" folHlink="folHlink"/>
    </a:extraClrScheme>
    <a:extraClrScheme>
      <a:clrScheme name="1_Default Design 8">
        <a:dk1>
          <a:srgbClr val="000000"/>
        </a:dk1>
        <a:lt1>
          <a:srgbClr val="FFFFFF"/>
        </a:lt1>
        <a:dk2>
          <a:srgbClr val="000000"/>
        </a:dk2>
        <a:lt2>
          <a:srgbClr val="CCCCCC"/>
        </a:lt2>
        <a:accent1>
          <a:srgbClr val="DEB437"/>
        </a:accent1>
        <a:accent2>
          <a:srgbClr val="F2AAB1"/>
        </a:accent2>
        <a:accent3>
          <a:srgbClr val="FFFFFF"/>
        </a:accent3>
        <a:accent4>
          <a:srgbClr val="000000"/>
        </a:accent4>
        <a:accent5>
          <a:srgbClr val="ECD6AE"/>
        </a:accent5>
        <a:accent6>
          <a:srgbClr val="DB9AA0"/>
        </a:accent6>
        <a:hlink>
          <a:srgbClr val="A5D998"/>
        </a:hlink>
        <a:folHlink>
          <a:srgbClr val="BFBFF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Тема9</Template>
  <TotalTime>495</TotalTime>
  <Words>653</Words>
  <Application>Microsoft Office PowerPoint</Application>
  <PresentationFormat>Экран (4:3)</PresentationFormat>
  <Paragraphs>48</Paragraphs>
  <Slides>20</Slides>
  <Notes>1</Notes>
  <HiddenSlides>0</HiddenSlides>
  <MMClips>0</MMClips>
  <ScaleCrop>false</ScaleCrop>
  <HeadingPairs>
    <vt:vector size="4" baseType="variant">
      <vt:variant>
        <vt:lpstr>Тема</vt:lpstr>
      </vt:variant>
      <vt:variant>
        <vt:i4>2</vt:i4>
      </vt:variant>
      <vt:variant>
        <vt:lpstr>Заголовки слайдов</vt:lpstr>
      </vt:variant>
      <vt:variant>
        <vt:i4>20</vt:i4>
      </vt:variant>
    </vt:vector>
  </HeadingPairs>
  <TitlesOfParts>
    <vt:vector size="22" baseType="lpstr">
      <vt:lpstr>Тема9</vt:lpstr>
      <vt:lpstr>1_Default Design</vt:lpstr>
      <vt:lpstr>Королевская власть и Реформация в Англии.  Борьба за господство на морях.</vt:lpstr>
      <vt:lpstr>Слайд 2</vt:lpstr>
      <vt:lpstr>Слайд 3</vt:lpstr>
      <vt:lpstr>Первоначально Генрих был противником Реформации, даже написал книги против Лютера «В защиту семи таинств» (1521), в основе которой были не аргументы, а брань в адрес реформатора. Однако за этот труд король получил от Папы титул «защитник веры». Тем не менее, обстоятельства вынудили Генриха изменить свою позицию. </vt:lpstr>
      <vt:lpstr>   При Генрихе VIII  абсолютизм ещё более усилился.</vt:lpstr>
      <vt:lpstr>Климент VII был против развода Генриха VIII.</vt:lpstr>
      <vt:lpstr>Слайд 7</vt:lpstr>
      <vt:lpstr>За первым шагом последовал и второй. Церковь была лишена своих богатств. 3 тысячи монастырей были закрыты.  Король казнил тех, кто не хотел признать законность развода с Екатериной Арагонской. Среди казнённых был гуманист Томас Мор. </vt:lpstr>
      <vt:lpstr>Отличия англиканской церкви от католической:</vt:lpstr>
      <vt:lpstr>Серьёзные испытания обрушились на реформаторскую деятельность при Марии Католической (Кровавой) – (1516-1558).</vt:lpstr>
      <vt:lpstr>Слайд 11</vt:lpstr>
      <vt:lpstr>Слайд 12</vt:lpstr>
      <vt:lpstr>Слайд 13</vt:lpstr>
      <vt:lpstr>Слайд 14</vt:lpstr>
      <vt:lpstr>Мария  Стюарт</vt:lpstr>
      <vt:lpstr>Филипп II- испанский король был не доволен усилением Англии, стал готовить вторжение </vt:lpstr>
      <vt:lpstr>Война Испании с Англии.</vt:lpstr>
      <vt:lpstr>Разгром «Непобедимой армады».</vt:lpstr>
      <vt:lpstr>Итоги царствования: Англия превратилась в морскую державу. Были приняты законы против бродяг («кровавое законодательство»), нищих били плетьми и клеймили. По «Закону о жильцах» домохозяева имели право задолжавших квартирную плату жильцов выбрасывали на улицу. Со смертью Елизаветы I прекратила существование династия Тюдоров. </vt:lpstr>
      <vt:lpstr>Реформация в стране помогла укреплению абсолютной королевской власти.</vt:lpstr>
    </vt:vector>
  </TitlesOfParts>
  <Company>WIN7XP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Королевская власть и Реформация в Англии. Борьба за господство на морях.</dc:title>
  <dc:creator>Галкина С.В.</dc:creator>
  <cp:lastModifiedBy>александр</cp:lastModifiedBy>
  <cp:revision>47</cp:revision>
  <dcterms:created xsi:type="dcterms:W3CDTF">2011-02-24T10:56:51Z</dcterms:created>
  <dcterms:modified xsi:type="dcterms:W3CDTF">2017-10-11T15:43:25Z</dcterms:modified>
</cp:coreProperties>
</file>