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fs1.ppt4web.ru/images/95515/144760/310/img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8321887" cy="62279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s://fs1.ppt4web.ru/images/95515/144760/310/img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60648"/>
            <a:ext cx="7776864" cy="61206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s://fs1.ppt4web.ru/images/95515/144760/310/img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7350" y="476672"/>
            <a:ext cx="7986055" cy="59766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4338" name="Picture 2" descr="https://fs1.ppt4web.ru/images/95515/144760/310/img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76672"/>
            <a:ext cx="7632848" cy="57123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2132856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5362" name="Picture 2" descr="В Англии Тюдорам приходилось считаться с парламентом. Согласно обычаям английс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0648"/>
            <a:ext cx="8136904" cy="60895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6386" name="Picture 2" descr="https://fs1.ppt4web.ru/images/95515/144760/310/img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60648"/>
            <a:ext cx="7986057" cy="59766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7410" name="Picture 2" descr="https://fs1.ppt4web.ru/images/95515/144760/310/img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04664"/>
            <a:ext cx="8153040" cy="61016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s://fs1.ppt4web.ru/images/95515/144760/310/img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3200" y="260648"/>
            <a:ext cx="8141248" cy="63088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s://fs1.ppt4web.ru/images/95515/144760/310/img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548680"/>
            <a:ext cx="7601186" cy="56886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s://fs1.ppt4web.ru/images/95515/144760/310/img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548680"/>
            <a:ext cx="7889839" cy="59046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Прочитать материал на стр. 32 – 33 и ответить на вопросы: Прочитать материал н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76672"/>
            <a:ext cx="7994750" cy="59831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Экран (4:3)</PresentationFormat>
  <Paragraphs>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александр</dc:creator>
  <cp:lastModifiedBy>александр</cp:lastModifiedBy>
  <cp:revision>2</cp:revision>
  <dcterms:created xsi:type="dcterms:W3CDTF">2017-09-13T19:17:51Z</dcterms:created>
  <dcterms:modified xsi:type="dcterms:W3CDTF">2017-09-13T19:33:43Z</dcterms:modified>
</cp:coreProperties>
</file>