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1.ppt4web.ru/images/95515/144760/310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21887" cy="6227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fs1.ppt4web.ru/images/95515/144760/310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776864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fs1.ppt4web.ru/images/95515/144760/31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50" y="476672"/>
            <a:ext cx="7986055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s://fs1.ppt4web.ru/images/95515/144760/310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632848" cy="5712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13285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В Англии Тюдорам приходилось считаться с парламентом. Согласно обычаям английс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6089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s://fs1.ppt4web.ru/images/95515/144760/31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986057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s://fs1.ppt4web.ru/images/95515/144760/310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53040" cy="6101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fs1.ppt4web.ru/images/95515/144760/310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00" y="260648"/>
            <a:ext cx="8141248" cy="6308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fs1.ppt4web.ru/images/95515/144760/310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60118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fs1.ppt4web.ru/images/95515/144760/310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889839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рочитать материал на стр. 32 – 33 и ответить на вопросы: Прочитать материал 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994750" cy="5983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</cp:revision>
  <dcterms:created xsi:type="dcterms:W3CDTF">2017-09-13T19:17:51Z</dcterms:created>
  <dcterms:modified xsi:type="dcterms:W3CDTF">2017-09-13T19:33:43Z</dcterms:modified>
</cp:coreProperties>
</file>