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1" r:id="rId2"/>
    <p:sldId id="272" r:id="rId3"/>
    <p:sldId id="256" r:id="rId4"/>
    <p:sldId id="257" r:id="rId5"/>
    <p:sldId id="270" r:id="rId6"/>
    <p:sldId id="271" r:id="rId7"/>
    <p:sldId id="273" r:id="rId8"/>
    <p:sldId id="274" r:id="rId9"/>
    <p:sldId id="294" r:id="rId10"/>
    <p:sldId id="277" r:id="rId11"/>
    <p:sldId id="278" r:id="rId12"/>
    <p:sldId id="285" r:id="rId13"/>
    <p:sldId id="282" r:id="rId14"/>
    <p:sldId id="279" r:id="rId15"/>
    <p:sldId id="258" r:id="rId16"/>
    <p:sldId id="280" r:id="rId17"/>
    <p:sldId id="293" r:id="rId18"/>
    <p:sldId id="268" r:id="rId19"/>
    <p:sldId id="286" r:id="rId20"/>
    <p:sldId id="296" r:id="rId21"/>
    <p:sldId id="297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FC163-4065-48BF-9DDD-A8ED11397BBC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6A00-67F1-4720-81F3-DA812414E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6A00-67F1-4720-81F3-DA812414E1B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e.academic.ru/pictures/dewiki/65/Asia_satellite_orthographic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-2005-03.photosight.ru/21/80062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ru.wikipedia.org/wiki/%D0%A4%D0%B0%D0%B9%D0%BB:%D0%95%D0%B2%D1%80%D0%BE%D0%BF%D0%B5%D0%B8%D0%B7%D1%86%D0%B8%D1%8F_%D0%AF%D0%BF%D0%BE%D0%BD%D0%B8%D0%B8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ru.wikipedia.org/wiki/%D0%A4%D0%B0%D0%B9%D0%BB:Battle_of_the_Yellow_Sea_by_Korechika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soldatru.ru/photo/texts/781_add5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t.com/cms/df56f80a-2ae8-11df-886b-00144feabdc0.jpg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hyperlink" Target="http://news.vulanude.ru/wp-content/uploads/cache/11037_NpAdvHov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0.jpeg"/><Relationship Id="rId5" Type="http://schemas.openxmlformats.org/officeDocument/2006/relationships/hyperlink" Target="http://upload.wikimedia.org/wikipedia/commons/4/49/Emperor_Akihito_and_empress_Michiko_of_japan.jpg" TargetMode="External"/><Relationship Id="rId10" Type="http://schemas.openxmlformats.org/officeDocument/2006/relationships/hyperlink" Target="http://static.kanobu.ru/kanobu/modern/upload/images/2011/05/07/47c868e5-e2ec-4e91-bb41-4367c1650847.jpg" TargetMode="External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ir-map.ru/map449704_0_0.ht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ru.wikipedia.org/wiki/%D0%A4%D0%B0%D0%B9%D0%BB:%D0%9A%D0%B0%D1%80%D1%82%D0%B0_%D0%AF%D0%BF%D0%BE%D0%BD%D0%B8%D0%B8.svg" TargetMode="External"/><Relationship Id="rId7" Type="http://schemas.openxmlformats.org/officeDocument/2006/relationships/hyperlink" Target="http://ru.wikipedia.org/wiki/%D0%A4%D0%B0%D0%B9%D0%BB:Japanese_Imperial_Seal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://ru.wikipedia.org/wiki/%D0%A4%D0%B0%D0%B9%D0%BB:Flag_of_Japan.sv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ru.wikipedia.org/wiki/%D0%A4%D0%B0%D0%B9%D0%BB:%D0%9A%D0%BE%D0%BC%D0%BC%D0%BE%D0%B4%D0%BE%D1%80_%D0%9F%D0%B5%D1%80%D1%80%D0%B8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Картинка 52 из 67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1571612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Страны Азии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Реформы Мэйдзи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1142983"/>
          <a:ext cx="8215370" cy="492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6000792"/>
              </a:tblGrid>
              <a:tr h="59446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Реформа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Ее содержание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242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Аграрная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Устанавливалась частная собственность на землю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745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Административная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Уничтожалась власть князей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745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Военная 1872 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Введена всеобщая воинская повинность                                                     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47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Сословная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Отменены сословия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47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Государственного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управления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1889 г. введена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Конституция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47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Введена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единая денежная единица - иена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http://im7-tub-ru.yandex.net/i?id=304501480-13-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15206" y="5214950"/>
            <a:ext cx="1428750" cy="90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Политическое развитие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Япония – конституционная монархия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Законодательная власть принадлежит парламенту.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Исполнительная                                                                          власть  принадлежит правительству.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Идет процесс создания политических партий.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</a:t>
            </a:r>
            <a:endParaRPr lang="ru-RU" dirty="0"/>
          </a:p>
        </p:txBody>
      </p:sp>
      <p:pic>
        <p:nvPicPr>
          <p:cNvPr id="5" name="Picture 6" descr="Рисунок7"/>
          <p:cNvPicPr>
            <a:picLocks noChangeAspect="1" noChangeArrowheads="1"/>
          </p:cNvPicPr>
          <p:nvPr/>
        </p:nvPicPr>
        <p:blipFill>
          <a:blip r:embed="rId2" cstate="screen">
            <a:lum bright="-6000" contrast="24000"/>
          </a:blip>
          <a:srcRect/>
          <a:stretch>
            <a:fillRect/>
          </a:stretch>
        </p:blipFill>
        <p:spPr bwMode="auto">
          <a:xfrm>
            <a:off x="3500430" y="2214554"/>
            <a:ext cx="5286412" cy="278608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Япония до модернизации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Самураи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21.beon.ru/0/31/1883100/6/62275406/800px____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500174"/>
            <a:ext cx="8143932" cy="4714908"/>
          </a:xfrm>
          <a:prstGeom prst="rect">
            <a:avLst/>
          </a:prstGeom>
          <a:noFill/>
        </p:spPr>
      </p:pic>
      <p:pic>
        <p:nvPicPr>
          <p:cNvPr id="5" name="Picture 8" descr="Рисунок1"/>
          <p:cNvPicPr>
            <a:picLocks noChangeAspect="1" noChangeArrowheads="1"/>
          </p:cNvPicPr>
          <p:nvPr/>
        </p:nvPicPr>
        <p:blipFill>
          <a:blip r:embed="rId3" cstate="screen">
            <a:lum bright="-6000" contrast="12000"/>
          </a:blip>
          <a:srcRect/>
          <a:stretch>
            <a:fillRect/>
          </a:stretch>
        </p:blipFill>
        <p:spPr bwMode="auto">
          <a:xfrm>
            <a:off x="571472" y="1214422"/>
            <a:ext cx="8143932" cy="50006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6" name="Picture 2" descr="Старые японские фотографии Адольфо Фарсари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1214422"/>
            <a:ext cx="8286808" cy="5143536"/>
          </a:xfrm>
          <a:prstGeom prst="rect">
            <a:avLst/>
          </a:prstGeom>
          <a:noFill/>
        </p:spPr>
      </p:pic>
      <p:pic>
        <p:nvPicPr>
          <p:cNvPr id="7" name="Picture 4" descr="Старые японские фотографии Адольфо Фарсари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1000108"/>
            <a:ext cx="835824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Япония после модернизации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Картинка 130 из 21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 l="2564" t="2410" r="2564" b="2410"/>
          <a:stretch>
            <a:fillRect/>
          </a:stretch>
        </p:blipFill>
        <p:spPr bwMode="auto">
          <a:xfrm>
            <a:off x="357158" y="1142984"/>
            <a:ext cx="8429684" cy="5143536"/>
          </a:xfrm>
          <a:prstGeom prst="rect">
            <a:avLst/>
          </a:prstGeom>
          <a:noFill/>
        </p:spPr>
      </p:pic>
      <p:pic>
        <p:nvPicPr>
          <p:cNvPr id="5" name="Picture 2" descr="Старые японские фотографии Адольфо Фарсари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214422"/>
            <a:ext cx="8429684" cy="5072098"/>
          </a:xfrm>
          <a:prstGeom prst="rect">
            <a:avLst/>
          </a:prstGeom>
          <a:noFill/>
        </p:spPr>
      </p:pic>
      <p:pic>
        <p:nvPicPr>
          <p:cNvPr id="6" name="Picture 2" descr="Старые японские фотографии Адольфо Фарсари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1142984"/>
            <a:ext cx="8429684" cy="5143536"/>
          </a:xfrm>
          <a:prstGeom prst="rect">
            <a:avLst/>
          </a:prstGeom>
          <a:noFill/>
        </p:spPr>
      </p:pic>
      <p:pic>
        <p:nvPicPr>
          <p:cNvPr id="7" name="Picture 2" descr="Старые японские фотографии Адольфо Фарсари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1142984"/>
            <a:ext cx="842968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Экономическое развитие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начинается промышленный переворот;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государство активно вмешивается в экономику;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90 гг. начинается промышленный подъем;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строятся ж/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появляются новые отрасли промышленности;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стране развивается империализм;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Япония превращается в                                          индустриально-аграрную                                                    страну.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Mitsubish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4214818"/>
            <a:ext cx="342899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Изменения в образе жизни общества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186238" cy="498317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Европеизированные японцы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Американцы в Японии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pload.wikimedia.org/wikipedia/commons/thumb/b/be/%D0%95%D0%B2%D1%80%D0%BE%D0%BF%D0%B5%D0%B8%D0%B7%D1%86%D0%B8%D1%8F_%D0%AF%D0%BF%D0%BE%D0%BD%D0%B8%D0%B8.jpg/220px-%D0%95%D0%B2%D1%80%D0%BE%D0%BF%D0%B5%D0%B8%D0%B7%D1%86%D0%B8%D1%8F_%D0%AF%D0%BF%D0%BE%D0%BD%D0%B8%D0%B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714488"/>
            <a:ext cx="3500462" cy="4429156"/>
          </a:xfrm>
          <a:prstGeom prst="rect">
            <a:avLst/>
          </a:prstGeom>
          <a:noFill/>
        </p:spPr>
      </p:pic>
      <p:pic>
        <p:nvPicPr>
          <p:cNvPr id="5" name="Picture 5" descr="http://i037.radikal.ru/0811/4b/738dc0d210d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1714488"/>
            <a:ext cx="335758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Внешняя политика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1894-1895 гг.  - японо-китайская война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Пхеньянское сражение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Ретро открытки - Япония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7620000" cy="3886201"/>
          </a:xfrm>
          <a:prstGeom prst="rect">
            <a:avLst/>
          </a:prstGeom>
          <a:noFill/>
        </p:spPr>
      </p:pic>
      <p:pic>
        <p:nvPicPr>
          <p:cNvPr id="6" name="Picture 4" descr="http://images.mobwiki.ru/upload/wikipedia/commons/thumb/d/d2/Battle_of_the_Yellow_Sea_by_Korechika.jpg/600px-Battle_of_the_Yellow_Sea_by_Korechik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3786190"/>
            <a:ext cx="571500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Внешняя политика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1904 – 1905 гг. – русско-японская война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Картинка 881 из 1070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643050"/>
            <a:ext cx="828680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Внешняя политика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Японцы штурмуют русские позиции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7" descr="Рисунок9"/>
          <p:cNvPicPr>
            <a:picLocks noChangeAspect="1" noChangeArrowheads="1"/>
          </p:cNvPicPr>
          <p:nvPr/>
        </p:nvPicPr>
        <p:blipFill>
          <a:blip r:embed="rId2" cstate="screen">
            <a:lum bright="-12000" contrast="12000"/>
          </a:blip>
          <a:srcRect/>
          <a:stretch>
            <a:fillRect/>
          </a:stretch>
        </p:blipFill>
        <p:spPr bwMode="auto">
          <a:xfrm>
            <a:off x="500034" y="1428736"/>
            <a:ext cx="3714776" cy="504031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1" name="Picture 4" descr="http://www.kurily.org/3/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000108"/>
            <a:ext cx="414340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Причины победы процесса модернизации «Восточная мораль – западная техника»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Быстрое и четкое проведение реформ.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Заимствование чужого опыта.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Идеи об «избранности» японского народа.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Агрессивная внешняя политика.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концу 19 века Япония самая богатая и мощная страна в Азии.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Экономическое развитие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Политическое развитие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Внутренняя политика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Внешняя политика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чем особенности модернизации                                    в странах Азии?</a:t>
            </a:r>
          </a:p>
          <a:p>
            <a:endParaRPr lang="ru-RU" dirty="0"/>
          </a:p>
        </p:txBody>
      </p:sp>
      <p:pic>
        <p:nvPicPr>
          <p:cNvPr id="26628" name="Picture 4" descr="http://im8-tub-ru.yandex.net/i?id=310602517-59-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485776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42845" y="285728"/>
          <a:ext cx="8858312" cy="6106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0173"/>
                <a:gridCol w="1076538"/>
                <a:gridCol w="922747"/>
                <a:gridCol w="968854"/>
              </a:tblGrid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Япония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Индия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Закрыта для европейцев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В 19 в. происходит насильственное «открытие»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Форма зависимости - колония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 Разделена на сферы влияния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 Сохранила свою независимость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24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6. Модернизация проводилась по европейскому образцу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7. Неудачные реформы привели к потери национальной независимости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8. Процесс модернизации потерпел неудачу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7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9. Насильственное разрушение традиционного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10.Страна вступила в стадию империализма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11. Агрессивная внешняя политика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12. В стране антиправительственные восстания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13. Подъем национально-освободительного движения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42845" y="285728"/>
          <a:ext cx="8858312" cy="6106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0173"/>
                <a:gridCol w="1076538"/>
                <a:gridCol w="922747"/>
                <a:gridCol w="968854"/>
              </a:tblGrid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Япония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Индия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Закрыта для европейцев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В 19 в. происходит насильственное «открытие»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Форма зависимости - колония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 Разделена на сферы влияния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 Сохранила свою независимость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4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6. Модернизация проводилась по европейскому образцу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7. Неудачные реформы привели к потери национальной независимости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8. Процесс модернизации потерпел неудачу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07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9. Насильственное разрушение традиционного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10.Страна вступила в стадию империализма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11. Агрессивная внешняя политика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12. В стране антиправительственные восстания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13. Подъем национально-освободительного движения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Япония сегодня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Император Акихито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а 93 из 21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1142984"/>
            <a:ext cx="4286280" cy="2571768"/>
          </a:xfrm>
          <a:prstGeom prst="rect">
            <a:avLst/>
          </a:prstGeom>
          <a:noFill/>
        </p:spPr>
      </p:pic>
      <p:pic>
        <p:nvPicPr>
          <p:cNvPr id="4098" name="Picture 2" descr="http://im2-tub-ru.yandex.net/i?id=341205883-41-7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00958" y="142852"/>
            <a:ext cx="1428750" cy="1143001"/>
          </a:xfrm>
          <a:prstGeom prst="rect">
            <a:avLst/>
          </a:prstGeom>
          <a:noFill/>
        </p:spPr>
      </p:pic>
      <p:pic>
        <p:nvPicPr>
          <p:cNvPr id="6" name="Picture 6" descr="Картинка 267 из 10719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2285992"/>
            <a:ext cx="2471740" cy="3929090"/>
          </a:xfrm>
          <a:prstGeom prst="rect">
            <a:avLst/>
          </a:prstGeom>
          <a:noFill/>
        </p:spPr>
      </p:pic>
      <p:pic>
        <p:nvPicPr>
          <p:cNvPr id="8" name="Picture 2" descr="http://im7-tub-ru.yandex.net/i?id=60981387-41-7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2844" y="214290"/>
            <a:ext cx="2143140" cy="1428760"/>
          </a:xfrm>
          <a:prstGeom prst="rect">
            <a:avLst/>
          </a:prstGeom>
          <a:noFill/>
        </p:spPr>
      </p:pic>
      <p:pic>
        <p:nvPicPr>
          <p:cNvPr id="9" name="Picture 8" descr="Картинка 0 из 10719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643306" y="3929066"/>
            <a:ext cx="4476750" cy="2414586"/>
          </a:xfrm>
          <a:prstGeom prst="rect">
            <a:avLst/>
          </a:prstGeom>
          <a:noFill/>
        </p:spPr>
      </p:pic>
      <p:pic>
        <p:nvPicPr>
          <p:cNvPr id="3074" name="Picture 2" descr="Картинка 13 из 2727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42844" y="142852"/>
            <a:ext cx="235745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Страны Азии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mir-map.ru/449704_SMALL_0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 l="870" r="1819"/>
          <a:stretch>
            <a:fillRect/>
          </a:stretch>
        </p:blipFill>
        <p:spPr bwMode="auto">
          <a:xfrm>
            <a:off x="785786" y="1000108"/>
            <a:ext cx="7643866" cy="5289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Япония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210080" cy="512605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основана в 660 г. до н.э.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древнее название Ямато;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официальное название страны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Нихон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коку» или «Ниппон коку»;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1634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закрыта для иностранцев.</a:t>
            </a:r>
          </a:p>
          <a:p>
            <a:endParaRPr lang="ru-RU" dirty="0"/>
          </a:p>
        </p:txBody>
      </p:sp>
      <p:pic>
        <p:nvPicPr>
          <p:cNvPr id="4098" name="Picture 2" descr="Карта Японии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1071546"/>
            <a:ext cx="4143404" cy="5286412"/>
          </a:xfrm>
          <a:prstGeom prst="rect">
            <a:avLst/>
          </a:prstGeom>
          <a:noFill/>
        </p:spPr>
      </p:pic>
      <p:pic>
        <p:nvPicPr>
          <p:cNvPr id="8" name="Picture 2" descr="Япония">
            <a:hlinkClick r:id="rId5" tooltip="Япония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142852"/>
            <a:ext cx="1285875" cy="857251"/>
          </a:xfrm>
          <a:prstGeom prst="rect">
            <a:avLst/>
          </a:prstGeom>
          <a:noFill/>
        </p:spPr>
      </p:pic>
      <p:pic>
        <p:nvPicPr>
          <p:cNvPr id="9" name="Picture 4" descr="Императорская печать Японии">
            <a:hlinkClick r:id="rId7" tooltip="Императорская печать Японии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001024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Открытие Японии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1854 г. «Черные корабли»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коммодора Мэтью Перри                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http://s49.radikal.ru/i124/0811/01/cc55ea572f9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61160" y="2143116"/>
            <a:ext cx="6982740" cy="4000528"/>
          </a:xfrm>
          <a:prstGeom prst="rect">
            <a:avLst/>
          </a:prstGeom>
          <a:noFill/>
        </p:spPr>
      </p:pic>
      <p:pic>
        <p:nvPicPr>
          <p:cNvPr id="6" name="Picture 3" descr="http://s52.radikal.ru/i135/0811/6a/6ad90039e0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428604"/>
            <a:ext cx="1857356" cy="1928826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commons/thumb/9/9e/%D0%9A%D0%BE%D0%BC%D0%BC%D0%BE%D0%B4%D0%BE%D1%80_%D0%9F%D0%B5%D1%80%D1%80%D0%B8.jpg/220px-%D0%9A%D0%BE%D0%BC%D0%BC%D0%BE%D0%B4%D0%BE%D1%80_%D0%9F%D0%B5%D1%80%D1%80%D0%B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15206" y="571480"/>
            <a:ext cx="173831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Открытие Японии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Встреча Перри с японцами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http://s51.radikal.ru/i132/0811/7b/3854941a9e8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3116"/>
            <a:ext cx="6096000" cy="4362451"/>
          </a:xfrm>
          <a:prstGeom prst="rect">
            <a:avLst/>
          </a:prstGeom>
          <a:noFill/>
        </p:spPr>
      </p:pic>
      <p:pic>
        <p:nvPicPr>
          <p:cNvPr id="6" name="Picture 8" descr="http://s50.radikal.ru/i127/0811/76/afa46504ef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714356"/>
            <a:ext cx="3476625" cy="3352801"/>
          </a:xfrm>
          <a:prstGeom prst="rect">
            <a:avLst/>
          </a:prstGeom>
          <a:noFill/>
        </p:spPr>
      </p:pic>
      <p:pic>
        <p:nvPicPr>
          <p:cNvPr id="7" name="Picture 12" descr="http://s51.radikal.ru/i131/0811/15/fa3771921ec8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15206" y="5000636"/>
            <a:ext cx="1209675" cy="857251"/>
          </a:xfrm>
          <a:prstGeom prst="rect">
            <a:avLst/>
          </a:prstGeom>
          <a:noFill/>
        </p:spPr>
      </p:pic>
      <p:pic>
        <p:nvPicPr>
          <p:cNvPr id="8" name="Picture 10" descr="http://s57.radikal.ru/i156/0811/6e/f25c6ebc7341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214290"/>
            <a:ext cx="12573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Открытие Японии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1854 г. в город Симода прибыли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русские корабли под командованием вице-адмирала Е.В.Путятина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2" name="Picture 4" descr="http://upload.wikimedia.org/wikipedia/commons/b/b9/Putyati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214554"/>
            <a:ext cx="3143272" cy="3714776"/>
          </a:xfrm>
          <a:prstGeom prst="rect">
            <a:avLst/>
          </a:prstGeom>
          <a:noFill/>
        </p:spPr>
      </p:pic>
      <p:pic>
        <p:nvPicPr>
          <p:cNvPr id="12294" name="Picture 6" descr="http://www.kurily.org/3/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000108"/>
            <a:ext cx="407196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«Революция Мэйдзи»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2844" y="1643050"/>
            <a:ext cx="492919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1868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произошел революционный переворот. Власть перешла к императору Муцухито = Мэйдзи                                (1852 – 1912) – «просвещенное правление»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«Революция Мэйдзи» – это период реформ.</a:t>
            </a:r>
          </a:p>
        </p:txBody>
      </p:sp>
      <p:pic>
        <p:nvPicPr>
          <p:cNvPr id="4" name="Picture 7" descr="Рисунок6"/>
          <p:cNvPicPr>
            <a:picLocks noChangeAspect="1" noChangeArrowheads="1"/>
          </p:cNvPicPr>
          <p:nvPr/>
        </p:nvPicPr>
        <p:blipFill>
          <a:blip r:embed="rId2" cstate="screen">
            <a:lum bright="-6000" contrast="6000"/>
          </a:blip>
          <a:srcRect/>
          <a:stretch>
            <a:fillRect/>
          </a:stretch>
        </p:blipFill>
        <p:spPr bwMode="auto">
          <a:xfrm>
            <a:off x="5143504" y="1571612"/>
            <a:ext cx="3571900" cy="45720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Реформы Мэйдзи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071544"/>
          <a:ext cx="8229600" cy="521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726"/>
                <a:gridCol w="5757874"/>
              </a:tblGrid>
              <a:tr h="65187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Реформа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Ее содержание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539</Words>
  <Application>Microsoft Office PowerPoint</Application>
  <PresentationFormat>Экран (4:3)</PresentationFormat>
  <Paragraphs>137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План урока</vt:lpstr>
      <vt:lpstr>Страны Азии</vt:lpstr>
      <vt:lpstr>Япония </vt:lpstr>
      <vt:lpstr>Открытие Японии</vt:lpstr>
      <vt:lpstr> </vt:lpstr>
      <vt:lpstr>Открытие Японии</vt:lpstr>
      <vt:lpstr>«Революция Мэйдзи»</vt:lpstr>
      <vt:lpstr>Реформы Мэйдзи</vt:lpstr>
      <vt:lpstr>Реформы Мэйдзи</vt:lpstr>
      <vt:lpstr>Политическое развитие</vt:lpstr>
      <vt:lpstr>Япония до модернизации</vt:lpstr>
      <vt:lpstr>Япония после модернизации</vt:lpstr>
      <vt:lpstr>Экономическое развитие</vt:lpstr>
      <vt:lpstr>Изменения в образе жизни общества</vt:lpstr>
      <vt:lpstr>Внешняя политика</vt:lpstr>
      <vt:lpstr>Внешняя политика</vt:lpstr>
      <vt:lpstr>Внешняя политика</vt:lpstr>
      <vt:lpstr>Причины победы процесса модернизации «Восточная мораль – западная техника»</vt:lpstr>
      <vt:lpstr>Слайд 20</vt:lpstr>
      <vt:lpstr>Слайд 21</vt:lpstr>
      <vt:lpstr>Япония сегодня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Лидия</cp:lastModifiedBy>
  <cp:revision>64</cp:revision>
  <dcterms:modified xsi:type="dcterms:W3CDTF">2013-01-20T18:45:49Z</dcterms:modified>
</cp:coreProperties>
</file>