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59" r:id="rId4"/>
    <p:sldId id="261" r:id="rId5"/>
    <p:sldId id="260" r:id="rId6"/>
    <p:sldId id="262" r:id="rId7"/>
    <p:sldId id="267" r:id="rId8"/>
    <p:sldId id="264" r:id="rId9"/>
    <p:sldId id="265" r:id="rId10"/>
    <p:sldId id="270" r:id="rId11"/>
    <p:sldId id="266" r:id="rId12"/>
    <p:sldId id="269" r:id="rId13"/>
    <p:sldId id="268" r:id="rId14"/>
    <p:sldId id="272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7F268-35F0-431D-85DC-B69BC5D946F8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045ED-FC36-41FB-81D6-0055E14FA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5D1FA9-F8B2-42E4-BF09-AE9B83D30948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:\Алена-рабочее\материал воспитанникам\Игорь\i_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4"/>
            <a:ext cx="9143999" cy="561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7" y="764704"/>
            <a:ext cx="8353425" cy="1368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urier New" pitchFamily="49" charset="0"/>
              </a:rPr>
              <a:t>«В афинском театре»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urier New" pitchFamily="49" charset="0"/>
            </a:endParaRPr>
          </a:p>
        </p:txBody>
      </p:sp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84956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Рисунок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21" t="47414"/>
          <a:stretch/>
        </p:blipFill>
        <p:spPr bwMode="auto">
          <a:xfrm>
            <a:off x="251520" y="764704"/>
            <a:ext cx="2214331" cy="2253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Рисунок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75" b="43929"/>
          <a:stretch/>
        </p:blipFill>
        <p:spPr bwMode="auto">
          <a:xfrm>
            <a:off x="395536" y="3212976"/>
            <a:ext cx="2291681" cy="2403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074509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ФЕОРИКОН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это «зрелищные деньги» для бедных граждан, чтобы они смогли посетить театр.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3497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email">
            <a:lum bright="-6000" contrast="12000"/>
          </a:blip>
          <a:srcRect/>
          <a:stretch>
            <a:fillRect/>
          </a:stretch>
        </p:blipFill>
        <p:spPr bwMode="auto">
          <a:xfrm>
            <a:off x="136542" y="1556792"/>
            <a:ext cx="3211321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47864" y="630862"/>
            <a:ext cx="5796136" cy="575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Театрон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 – </a:t>
            </a:r>
            <a:endParaRPr lang="ru-RU" sz="3600" b="1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/>
                <a:ea typeface="Calibri"/>
                <a:cs typeface="Times New Roman"/>
              </a:rPr>
              <a:t>это </a:t>
            </a:r>
            <a:r>
              <a:rPr lang="ru-RU" sz="3600" i="1" dirty="0">
                <a:latin typeface="Times New Roman"/>
                <a:ea typeface="Calibri"/>
                <a:cs typeface="Times New Roman"/>
              </a:rPr>
              <a:t>места для зрителей.</a:t>
            </a:r>
            <a:endParaRPr lang="ru-RU" sz="40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Орхестра 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– </a:t>
            </a:r>
            <a:endParaRPr lang="ru-RU" sz="3600" b="1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/>
                <a:ea typeface="Calibri"/>
                <a:cs typeface="Times New Roman"/>
              </a:rPr>
              <a:t>это круглая </a:t>
            </a:r>
            <a:r>
              <a:rPr lang="ru-RU" sz="3600" i="1" dirty="0">
                <a:latin typeface="Times New Roman"/>
                <a:ea typeface="Calibri"/>
                <a:cs typeface="Times New Roman"/>
              </a:rPr>
              <a:t>или полукруглая площадка, на которой выступали актёры и хор.</a:t>
            </a:r>
            <a:endParaRPr lang="ru-RU" sz="40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Скене </a:t>
            </a:r>
            <a:r>
              <a:rPr lang="ru-RU" sz="3600" b="1" i="1" dirty="0">
                <a:latin typeface="Times New Roman"/>
                <a:ea typeface="Calibri"/>
                <a:cs typeface="Times New Roman"/>
              </a:rPr>
              <a:t>– </a:t>
            </a:r>
            <a:endParaRPr lang="ru-RU" sz="3600" b="1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/>
                <a:ea typeface="Calibri"/>
                <a:cs typeface="Times New Roman"/>
              </a:rPr>
              <a:t>это постройка</a:t>
            </a:r>
            <a:r>
              <a:rPr lang="ru-RU" sz="3600" i="1" dirty="0">
                <a:latin typeface="Times New Roman"/>
                <a:ea typeface="Calibri"/>
                <a:cs typeface="Times New Roman"/>
              </a:rPr>
              <a:t>, примыкавшая к орхестре.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1417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55776" y="836712"/>
            <a:ext cx="6480720" cy="52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Планировка греческого театра была рассчитана на хорошую слышимость, если, стоя в центре орхестры, бросить на камень пола монетку или разорвать клочок бумаги, то звон упавшей монеты, шорох разрываемого листа будут слышны в самом верхнем ряду.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xn--80agkfja8a5a6h.xn--p1ai/media/k2/items/cache/48e356cffadcfae02e8c0dc7e82338a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5" y="1484784"/>
            <a:ext cx="2362115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919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7187" y="764704"/>
            <a:ext cx="8150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Актёрами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были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мужчины!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2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52521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1491964"/>
            <a:ext cx="2160240" cy="25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5" y="1472590"/>
            <a:ext cx="2088232" cy="256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5" y="4042419"/>
            <a:ext cx="2121540" cy="219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8024" y="4042419"/>
            <a:ext cx="2135679" cy="219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1778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https://im1-tub-ru.yandex.net/i?id=f51a9fce10143bc2be7d7e53bccee965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880418"/>
            <a:ext cx="4548158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412776"/>
            <a:ext cx="4680520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КОТУРНЫ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это  специальная деревянная обувь на высокой подошве.</a:t>
            </a:r>
            <a:endParaRPr lang="ru-RU" alt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2201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2889" y="692696"/>
            <a:ext cx="612068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Жанры представлений</a:t>
            </a:r>
            <a:endParaRPr lang="ru-RU" alt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92510"/>
            <a:ext cx="28803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Комедия</a:t>
            </a:r>
            <a:endParaRPr lang="ru-RU" alt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4779" y="1976632"/>
            <a:ext cx="28803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Трагедия</a:t>
            </a:r>
            <a:endParaRPr lang="ru-RU" alt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4" idx="2"/>
            <a:endCxn id="5" idx="3"/>
          </p:cNvCxnSpPr>
          <p:nvPr/>
        </p:nvCxnSpPr>
        <p:spPr>
          <a:xfrm flipH="1">
            <a:off x="3635896" y="1462137"/>
            <a:ext cx="997333" cy="88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  <a:endCxn id="6" idx="1"/>
          </p:cNvCxnSpPr>
          <p:nvPr/>
        </p:nvCxnSpPr>
        <p:spPr>
          <a:xfrm>
            <a:off x="4633229" y="1462137"/>
            <a:ext cx="781550" cy="86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68851" y="2924944"/>
            <a:ext cx="394615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произведение, изображающее борьбу, личную или общественную катастрофу, обычно оканчивающуюся гибелью героя.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924944"/>
            <a:ext cx="394615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произведение,  изображающее такие жизненные положения и характеры, которые вызывают смех.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02495" y="5233268"/>
            <a:ext cx="434150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ЭСХИЛ, СОФОКЛ, ЕВРИПИД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6424" y="5413697"/>
            <a:ext cx="324036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АРИСТОФАН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50882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764704"/>
            <a:ext cx="8928991" cy="595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1.Театр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впервые возник в Греции примерно 2,5 тыс. лет назад. 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2.Дионис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– бог, покровительствующий воинам.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3.Театральные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представления зародились из дионисий.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4.Самым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старейшим театром был театр Афины.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5.Театр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был платным и недоступным для бедных граждан.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6.Театр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состоял из двух частей: мест для зрителей и площадки для выступления актёров.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7.Театрон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– это круглая или полукруглая площадка, где выступали актёры и хор.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8.Постройка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, примыкавшая к орхестре, называлась скене.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9.Актерами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были только мужчины, игравшие и роли женщин.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10.В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Греческом театре было два главных вида представления: трагедия и комедия. 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11.В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комедиях обычно действовали герои мифов, изображались их подвиги, страдания и, часто, гибель.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100" i="1" dirty="0" smtClean="0">
                <a:latin typeface="Times New Roman"/>
                <a:ea typeface="Calibri"/>
                <a:cs typeface="Times New Roman"/>
              </a:rPr>
              <a:t>12.Представителями </a:t>
            </a:r>
            <a:r>
              <a:rPr lang="ru-RU" sz="2100" i="1" dirty="0">
                <a:latin typeface="Times New Roman"/>
                <a:ea typeface="Calibri"/>
                <a:cs typeface="Times New Roman"/>
              </a:rPr>
              <a:t>трагедии был Софокл и Аристофан.</a:t>
            </a:r>
            <a:endParaRPr lang="ru-RU" sz="2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83050"/>
            <a:ext cx="2000611" cy="454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Верно-неверно</a:t>
            </a:r>
            <a:endParaRPr lang="ru-RU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1296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80728"/>
            <a:ext cx="676875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alt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ru-RU" alt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>39, рабочая тетрадь - №39, 40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35771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7" y="633387"/>
            <a:ext cx="8353425" cy="1368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ourier New" pitchFamily="49" charset="0"/>
              </a:rPr>
              <a:t>ПЛАН: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ourier New" pitchFamily="49" charset="0"/>
            </a:endParaRPr>
          </a:p>
        </p:txBody>
      </p:sp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856895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Возникновение театра.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4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2.Здание театра, актёры и хор.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4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3.Жанры древнегреческого театра.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76043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875155"/>
            <a:ext cx="8712968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ТЕАТР» </a:t>
            </a:r>
            <a:r>
              <a:rPr lang="ru-RU" sz="4400" i="1" dirty="0">
                <a:latin typeface="Times New Roman"/>
                <a:ea typeface="Calibri"/>
                <a:cs typeface="Times New Roman"/>
              </a:rPr>
              <a:t>- по-гречески «зрелище». </a:t>
            </a:r>
            <a:endParaRPr lang="ru-RU" sz="4400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i="1" dirty="0" smtClean="0">
                <a:latin typeface="Times New Roman"/>
                <a:ea typeface="Calibri"/>
                <a:cs typeface="Times New Roman"/>
              </a:rPr>
              <a:t>Возник </a:t>
            </a:r>
            <a:r>
              <a:rPr lang="ru-RU" sz="4400" i="1" dirty="0">
                <a:latin typeface="Times New Roman"/>
                <a:ea typeface="Calibri"/>
                <a:cs typeface="Times New Roman"/>
              </a:rPr>
              <a:t>в Греции примерно </a:t>
            </a:r>
            <a:endParaRPr lang="ru-RU" sz="4400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2,5 </a:t>
            </a: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тыс. лет </a:t>
            </a: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назад (7-6 </a:t>
            </a:r>
            <a:r>
              <a:rPr lang="ru-RU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в. до н.э</a:t>
            </a: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.).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8" name="Picture 2" descr="C:\Documents and Settings\user\Рабочий стол\электронный конспект\sfile_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04867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14180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320480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048958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ДИОНИС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бог плодоносящих сил земли, виноградарства и виноделия, сын Зевса и Семелы.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снимает с людей груз земных забот, бытовых обязанностей, умеряет горе, и за это они чтят Диониса, устраивают праздники в его честь. </a:t>
            </a:r>
            <a:endParaRPr kumimoji="0" lang="ru-RU" sz="28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0412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im1-tub-ru.yandex.net/i?id=e85efd259dbdce2f254e4756808bec2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587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ДИОНИСИИ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это празднества древних греков в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честь бога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Диониса.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12093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ythologyhall.weebly.com/uploads/1/4/0/8/14080761/9541143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1" t="1431" r="1979" b="2467"/>
          <a:stretch/>
        </p:blipFill>
        <p:spPr bwMode="auto">
          <a:xfrm>
            <a:off x="179512" y="764704"/>
            <a:ext cx="4104456" cy="5321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55679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САТИР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низшее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божество, существо с хвостом, рогами и козлиными ногами,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спутник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бога вина и веселья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4201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tournavigator.net/%D1%84%D0%BE%D1%82%D0%BE/other/1001/1021/145980322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0100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ookz.ru/authors/horhe-anhel_-livraga/teatr-mi_361/i_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14741"/>
            <a:ext cx="8909325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womancomment.com/wp-content/uploadspics/2012/01/The-Theatre-of-Dionysos-at-the-Acropolis.-500x3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" y="738727"/>
            <a:ext cx="8991579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32191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zero50x.myjino.ru/allpic/42/8263-img_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08"/>
          <a:stretch/>
        </p:blipFill>
        <p:spPr bwMode="auto">
          <a:xfrm>
            <a:off x="179512" y="1268760"/>
            <a:ext cx="5472608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>
            <a:endCxn id="15" idx="1"/>
          </p:cNvCxnSpPr>
          <p:nvPr/>
        </p:nvCxnSpPr>
        <p:spPr>
          <a:xfrm flipV="1">
            <a:off x="3059832" y="2992497"/>
            <a:ext cx="3487459" cy="1372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18" idx="1"/>
          </p:cNvCxnSpPr>
          <p:nvPr/>
        </p:nvCxnSpPr>
        <p:spPr>
          <a:xfrm flipV="1">
            <a:off x="2699792" y="1967754"/>
            <a:ext cx="3808265" cy="1389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4" idx="1"/>
          </p:cNvCxnSpPr>
          <p:nvPr/>
        </p:nvCxnSpPr>
        <p:spPr>
          <a:xfrm flipV="1">
            <a:off x="4427984" y="4725144"/>
            <a:ext cx="1987091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415075" y="4432756"/>
            <a:ext cx="233338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Театрон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547291" y="2700109"/>
            <a:ext cx="233338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Орхестра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13184" y="636787"/>
            <a:ext cx="8229600" cy="5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Здание театра состояло из трёх частей: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508057" y="1675366"/>
            <a:ext cx="181894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Скене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36582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E:\Алена-рабочее\материал воспитанникам\Игорь\греческий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konspekta.net/infopediasu/baza1/1635876570762.files/image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352928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Билет в афинский театр представлял собой свинцовый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жетон. Буква на билете означала сектор,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который разрешался занять, а место в том секторе можно выбрать было любое.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09805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460</Words>
  <Application>Microsoft Office PowerPoint</Application>
  <PresentationFormat>Экран (4:3)</PresentationFormat>
  <Paragraphs>73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«В афинском театре»</vt:lpstr>
      <vt:lpstr>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афинском театре»</dc:title>
  <dc:creator>Admin</dc:creator>
  <cp:lastModifiedBy>Кабинет 212</cp:lastModifiedBy>
  <cp:revision>17</cp:revision>
  <dcterms:created xsi:type="dcterms:W3CDTF">2017-01-02T11:23:14Z</dcterms:created>
  <dcterms:modified xsi:type="dcterms:W3CDTF">2021-03-02T07:31:36Z</dcterms:modified>
</cp:coreProperties>
</file>