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57" r:id="rId5"/>
    <p:sldId id="266" r:id="rId6"/>
    <p:sldId id="262" r:id="rId7"/>
    <p:sldId id="269" r:id="rId8"/>
    <p:sldId id="274" r:id="rId9"/>
    <p:sldId id="278" r:id="rId10"/>
    <p:sldId id="272" r:id="rId11"/>
    <p:sldId id="275" r:id="rId12"/>
    <p:sldId id="279" r:id="rId13"/>
    <p:sldId id="280" r:id="rId14"/>
    <p:sldId id="276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6E647-7FC3-4D94-AACB-6B6D371FA18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D6AB3-26B2-47EC-A4BB-ACA58D9C6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25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BE6-75E4-4320-BDBB-03E169906C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BE6-75E4-4320-BDBB-03E169906CF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E33830-9664-40C9-8F78-55EA05A812B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75AC73-F87E-4058-A34F-415E3C9DE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rghada-life.ru/vse-chto-svyazano-s-egiptom/interesnye-fakty-o-egipte/trapeza-v-drevnem-egipt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077072"/>
            <a:ext cx="6477000" cy="18288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египетского вельможи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21288"/>
            <a:ext cx="219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Древний мир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5 класс</a:t>
            </a:r>
            <a:endParaRPr lang="ru-RU" dirty="0"/>
          </a:p>
        </p:txBody>
      </p:sp>
      <p:pic>
        <p:nvPicPr>
          <p:cNvPr id="5" name="Picture 2" descr="http://www.husain-off.ru/hg7n/images1/drm5-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24" y="476672"/>
            <a:ext cx="7423294" cy="375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Вельможа во дворце фараона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35488" y="1844824"/>
            <a:ext cx="4608512" cy="441960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торжественных приемов фараон восседал на троне, держа жезл и плеть.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значило, что в его руках было право властвовать и наказывать всех своих подданных.</a:t>
            </a:r>
          </a:p>
        </p:txBody>
      </p:sp>
      <p:pic>
        <p:nvPicPr>
          <p:cNvPr id="41986" name="Picture 2" descr="http://www.brashstyle.ru/files/images/history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442526" cy="4037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Вельможа во дворце фараона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far0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1590" y="1844824"/>
            <a:ext cx="3699042" cy="4320480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1556792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 правителю Египта приближались, подняв руки в знак обожания. </a:t>
            </a:r>
          </a:p>
          <a:p>
            <a:r>
              <a:rPr lang="ru-RU" sz="2400" b="1" dirty="0" smtClean="0"/>
              <a:t>Подойдя к трону, вставали на колени и падали лицом вниз, оставаясь в такой позе, пока фараон не прикажет встать и говорить. </a:t>
            </a:r>
          </a:p>
          <a:p>
            <a:r>
              <a:rPr lang="ru-RU" sz="2400" b="1" dirty="0" smtClean="0"/>
              <a:t>Обращаясь</a:t>
            </a:r>
            <a:r>
              <a:rPr lang="en-US" sz="2400" b="1" dirty="0" smtClean="0"/>
              <a:t> </a:t>
            </a:r>
            <a:r>
              <a:rPr lang="ru-RU" sz="2400" b="1" dirty="0" smtClean="0"/>
              <a:t>к фараону, вельможа прославлял его могущество и мудрость, заключая речь такими словами: «Да поступит повелитель так, как будет ему угодно, ибо все мы дышим воздухом лишь по его милости».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Вельможа во дворце фараона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 flipH="1">
            <a:off x="8763000" y="1752600"/>
            <a:ext cx="57472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00808"/>
            <a:ext cx="4211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знак особой милости вельможу могли назначить, например, «носителем царских сандалий».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если фараон гневался на вельможу, он мог отнять у него прекрасный дом с садом и самого его приказать побить палками.</a:t>
            </a:r>
          </a:p>
        </p:txBody>
      </p:sp>
      <p:pic>
        <p:nvPicPr>
          <p:cNvPr id="6" name="Рисунок 5" descr="Дом вельможи с сад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2060848"/>
            <a:ext cx="5004048" cy="4198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Вельможа во дворце фараона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8717280" y="1752600"/>
            <a:ext cx="45719" cy="44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2226" name="Picture 2" descr="Боги Древнего Египта - Татьяна Ивановна Бортни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2078"/>
            <a:ext cx="3512815" cy="53359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2564904"/>
            <a:ext cx="4572000" cy="3481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простые египтяне должны были исполнять все приказы фараона и угождать его прихотям.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 вельмож считал своими слугами.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20072" y="428604"/>
            <a:ext cx="3638208" cy="6143668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6" name="Прямоугольник 5"/>
          <p:cNvSpPr/>
          <p:nvPr/>
        </p:nvSpPr>
        <p:spPr>
          <a:xfrm>
            <a:off x="1691680" y="1772816"/>
            <a:ext cx="698477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Font typeface="Marlett" pitchFamily="2" charset="2"/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отличалась жизнь вельможи от жизни земледельцев и ремесленников?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1093341" cy="12192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§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8, вопросы и задания на с. 43.</a:t>
            </a:r>
          </a:p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Индивидуальное задание: подготовить пересказ текста «Приключения </a:t>
            </a:r>
            <a:r>
              <a:rPr lang="ru-RU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Синухета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687789" cy="133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чём могут рассказать гробницы вельмож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27984" y="1916832"/>
            <a:ext cx="2390800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556792"/>
            <a:ext cx="3960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Для вельможи еще при его жизни строили каменную </a:t>
            </a:r>
            <a:r>
              <a:rPr lang="ru-RU" sz="2200" b="1" i="1" u="sng" dirty="0" smtClean="0"/>
              <a:t>гробницу</a:t>
            </a:r>
            <a:r>
              <a:rPr lang="ru-RU" sz="2200" b="1" i="1" dirty="0" smtClean="0"/>
              <a:t>, </a:t>
            </a:r>
            <a:r>
              <a:rPr lang="ru-RU" sz="2200" b="1" dirty="0" smtClean="0"/>
              <a:t>стены которой украшали надписями, рисунками и рельефами. </a:t>
            </a:r>
          </a:p>
          <a:p>
            <a:r>
              <a:rPr lang="ru-RU" sz="2200" b="1" dirty="0" smtClean="0"/>
              <a:t>Египтяне верили, что все нарисованное и высеченное из камня чудесным образом может ожить. Стены художники расписывали красочными картинами, на которых изображали природу Египта, полевые работы, охоту на зверей и птиц, военные отряды, сражения. </a:t>
            </a:r>
            <a:endParaRPr lang="ru-RU" sz="2200" b="1" dirty="0"/>
          </a:p>
        </p:txBody>
      </p:sp>
      <p:pic>
        <p:nvPicPr>
          <p:cNvPr id="6" name="Picture 2" descr="http://www.husain-off.ru/hg7n/images1/drm5-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808786" cy="43650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6309320"/>
            <a:ext cx="3291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Вход в гробницу вельможи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чём могут рассказать гробницы вельмож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932040" y="1772816"/>
            <a:ext cx="4032448" cy="30963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Древнем Египте кладбища городов или «царство мёртвых» находилось на западе, на окраине Ливийской пустыни.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pic>
        <p:nvPicPr>
          <p:cNvPr id="28674" name="Picture 2" descr="http://t2.gstatic.com/images?q=tbn:ANd9GcQ9Zo8KHMenVxpoq-Tx74By6hWG6bWQtMKW85PxoXUUcCLhI7zcbPL3BcAo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411025" cy="4632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усадьбе вельможи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husain-off.ru/hg7n/images1/drm5-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23294" cy="375071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4725144"/>
            <a:ext cx="8892480" cy="1700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Вельможа жил в большом и красивом доме, построенном из сырцового кирпича. Рядом с домом находился пруд и фруктовый сад, спасавший  от изнурительной жары. При виллах имелись собственные угодья и все необходимые хозяйственные службы: кухни, зернохранилища, пекарни, бойни, пивоварни, различные мастерские.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усадьбе вельможи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Знатная семья. Факсимильная копия росписи из гробницы Ипуи в Дейр эль-Мединэ. 13 в. до н.э..jpg"/>
          <p:cNvPicPr>
            <a:picLocks noChangeAspect="1"/>
          </p:cNvPicPr>
          <p:nvPr/>
        </p:nvPicPr>
        <p:blipFill>
          <a:blip r:embed="rId2" cstate="print"/>
          <a:srcRect l="22076" r="22076"/>
          <a:stretch>
            <a:fillRect/>
          </a:stretch>
        </p:blipFill>
        <p:spPr>
          <a:xfrm>
            <a:off x="755576" y="1340768"/>
            <a:ext cx="3098827" cy="3744416"/>
          </a:xfrm>
          <a:prstGeom prst="rect">
            <a:avLst/>
          </a:prstGeom>
        </p:spPr>
      </p:pic>
      <p:pic>
        <p:nvPicPr>
          <p:cNvPr id="7" name="Picture 6" descr="http://hurghada-life.ru/wp-content/uploads/2012/05/Scafandr-s-jpg_qh34cq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322610" cy="3688257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0" y="5013176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За обедом вельможе и гостям подавали на подносах фрукты и овощи, хлеб, пирожки с финиками и мёдом, молоко. Пирующие брали пищу руками с невысокого столика на одной ножке. Руки пачкались, поэтому слуги подносили не только еду и напитки, но также тазы и полотенца для омовения рук.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усадьбе вельможи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hurghada-life.ru/wp-content/uploads/2012/05/event-image-poster_0c5cf239-cc2b-4a82-ab08-d96ff4c1948b-2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484784"/>
            <a:ext cx="3480387" cy="52205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595021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Праздники древних египтян проходили под  музыкальную программу. Музыканты, одетые одинаково,  в белых юбках, с украшениями на груди и руках проходили в центр зала. Они держали инструменты: арфы, лиры, флейты и небольшие барабаны. Рассаживались они на полу и начинали играть — сначала флейты, затем подключались арфы и лиры, а барабаны отбивали ритм. Песни </a:t>
            </a:r>
            <a:r>
              <a:rPr lang="ru-RU" sz="2400" b="1" dirty="0" smtClean="0"/>
              <a:t>восхваляли </a:t>
            </a:r>
            <a:r>
              <a:rPr lang="ru-RU" sz="2400" b="1" dirty="0"/>
              <a:t>бога Амона-Ра.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вельможи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709228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380312" y="1752600"/>
            <a:ext cx="1382688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12776"/>
            <a:ext cx="54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Фараон давал вельможам различные поручения. </a:t>
            </a:r>
            <a:endParaRPr lang="en-US" sz="2400" b="1" dirty="0" smtClean="0"/>
          </a:p>
          <a:p>
            <a:r>
              <a:rPr lang="ru-RU" sz="2400" b="1" dirty="0" smtClean="0"/>
              <a:t>Один распоряжался работами в каменоломнях, откуда привозили камень для строительства гробниц. </a:t>
            </a:r>
            <a:endParaRPr lang="en-US" sz="2400" b="1" dirty="0" smtClean="0"/>
          </a:p>
          <a:p>
            <a:r>
              <a:rPr lang="ru-RU" sz="2400" b="1" dirty="0" smtClean="0"/>
              <a:t>Другой вершил суд и расправу, разбирая дело о заговоре тайных врагов фараона во дворце. </a:t>
            </a:r>
            <a:endParaRPr lang="en-US" sz="2400" b="1" dirty="0" smtClean="0"/>
          </a:p>
          <a:p>
            <a:r>
              <a:rPr lang="ru-RU" sz="2400" b="1" dirty="0" smtClean="0"/>
              <a:t>Третий следил за тем, чтобы земледельцы исправно сдавали зерно в казну фараона. </a:t>
            </a:r>
            <a:endParaRPr lang="en-US" sz="2400" b="1" dirty="0" smtClean="0"/>
          </a:p>
          <a:p>
            <a:r>
              <a:rPr lang="ru-RU" sz="2400" b="1" dirty="0" smtClean="0"/>
              <a:t>Четвертый в стихах сообщал о том, как он возглавлял военный поход в пограничную с Египтом область Азии</a:t>
            </a:r>
            <a:r>
              <a:rPr lang="en-US" sz="2400" b="1" dirty="0" smtClean="0"/>
              <a:t>.</a:t>
            </a:r>
            <a:endParaRPr lang="ru-RU" sz="2400" b="1" dirty="0" smtClean="0"/>
          </a:p>
        </p:txBody>
      </p:sp>
      <p:pic>
        <p:nvPicPr>
          <p:cNvPr id="6" name="Picture 8" descr="http://t0.gstatic.com/images?q=tbn:ANd9GcRvoDc0pHzuKmnZkJn_wfoYmuR8x8u8MXO0HbtYloJ8LdgCH06S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54496"/>
            <a:ext cx="2339752" cy="575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вельможи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876256" y="1752600"/>
            <a:ext cx="1886744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гробнице одного из вельмож есть надпись.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рассказывается, как фараон послал его с военным отрядом в глубь Африки, чтобы добыть слоновую кость, черное дерево и разнообразные душистые вещества —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благовония. 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возвращении вельможи владыка Египта дал ему еще более сложное поручение — привезти черного карлика, который исполнял бы перед фараоном священные пляски и веселил его сердце.</a:t>
            </a:r>
          </a:p>
        </p:txBody>
      </p:sp>
      <p:pic>
        <p:nvPicPr>
          <p:cNvPr id="51202" name="Picture 2" descr="http://annales.info/egipet/avdiev/1_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58684"/>
            <a:ext cx="6264697" cy="3299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вельможи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8136904" cy="1988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4034" name="Picture 2" descr="костюмы Новое царство  - Татьяна Ивановна Бортни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400600" cy="331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08518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вельможи выполняли волю своего повелителя, у них в подчинении были отряды вооруженных воинов, стражники, а также писцы, которые вели учет добычи или налогов.</a:t>
            </a:r>
          </a:p>
        </p:txBody>
      </p:sp>
      <p:pic>
        <p:nvPicPr>
          <p:cNvPr id="7" name="Picture 2" descr="чиновники - Татьяна Ивановна Бортник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3"/>
            <a:ext cx="2852167" cy="334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453</TotalTime>
  <Words>605</Words>
  <Application>Microsoft Office PowerPoint</Application>
  <PresentationFormat>Экран (4:3)</PresentationFormat>
  <Paragraphs>49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Жизнь египетского вельможи</vt:lpstr>
      <vt:lpstr>О чём могут рассказать гробницы вельмож</vt:lpstr>
      <vt:lpstr>О чём могут рассказать гробницы вельмож</vt:lpstr>
      <vt:lpstr>В усадьбе вельможи</vt:lpstr>
      <vt:lpstr>В усадьбе вельможи</vt:lpstr>
      <vt:lpstr>В усадьбе вельможи</vt:lpstr>
      <vt:lpstr>Служба вельможи</vt:lpstr>
      <vt:lpstr>Служба вельможи</vt:lpstr>
      <vt:lpstr>Служба вельможи</vt:lpstr>
      <vt:lpstr>Вельможа во дворце фараона</vt:lpstr>
      <vt:lpstr>Вельможа во дворце фараона</vt:lpstr>
      <vt:lpstr>Вельможа во дворце фараона</vt:lpstr>
      <vt:lpstr>Вельможа во дворце фараона</vt:lpstr>
      <vt:lpstr>Слайд 14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египетского вельможи</dc:title>
  <dc:creator>Sony</dc:creator>
  <cp:lastModifiedBy>александр</cp:lastModifiedBy>
  <cp:revision>43</cp:revision>
  <dcterms:created xsi:type="dcterms:W3CDTF">2012-10-10T16:59:34Z</dcterms:created>
  <dcterms:modified xsi:type="dcterms:W3CDTF">2017-10-03T18:47:11Z</dcterms:modified>
</cp:coreProperties>
</file>